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B_6671069D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1" r:id="rId3"/>
    <p:sldId id="291" r:id="rId4"/>
    <p:sldId id="290" r:id="rId5"/>
    <p:sldId id="276" r:id="rId6"/>
    <p:sldId id="292" r:id="rId7"/>
    <p:sldId id="266" r:id="rId8"/>
    <p:sldId id="267" r:id="rId9"/>
    <p:sldId id="272" r:id="rId10"/>
    <p:sldId id="268" r:id="rId11"/>
    <p:sldId id="269" r:id="rId12"/>
    <p:sldId id="27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630B0-A342-B75E-3A21-383093924728}" name="Lucas Rogerson" initials="LR" userId="S::lrogerson@centrewellington.ca::74cfb0da-63fc-4969-baca-06c369ee1d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322"/>
    <a:srgbClr val="50B848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1242E-0D3D-469A-ACE7-11C29EEDED68}" v="363" dt="2024-03-13T22:25:3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0684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60" d="100"/>
          <a:sy n="160" d="100"/>
        </p:scale>
        <p:origin x="264" y="-36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Rogerson" userId="74cfb0da-63fc-4969-baca-06c369ee1d13" providerId="ADAL" clId="{38409399-00AF-4A6A-ADE4-BD24BA773C01}"/>
    <pc:docChg chg="delSld modSld">
      <pc:chgData name="Lucas Rogerson" userId="74cfb0da-63fc-4969-baca-06c369ee1d13" providerId="ADAL" clId="{38409399-00AF-4A6A-ADE4-BD24BA773C01}" dt="2023-11-30T17:40:40.684" v="53" actId="20577"/>
      <pc:docMkLst>
        <pc:docMk/>
      </pc:docMkLst>
      <pc:sldChg chg="modSp">
        <pc:chgData name="Lucas Rogerson" userId="74cfb0da-63fc-4969-baca-06c369ee1d13" providerId="ADAL" clId="{38409399-00AF-4A6A-ADE4-BD24BA773C01}" dt="2023-11-30T15:30:21.166" v="46" actId="20577"/>
        <pc:sldMkLst>
          <pc:docMk/>
          <pc:sldMk cId="1718683293" sldId="267"/>
        </pc:sldMkLst>
        <pc:graphicFrameChg chg="mod">
          <ac:chgData name="Lucas Rogerson" userId="74cfb0da-63fc-4969-baca-06c369ee1d13" providerId="ADAL" clId="{38409399-00AF-4A6A-ADE4-BD24BA773C01}" dt="2023-11-30T15:30:21.166" v="46" actId="20577"/>
          <ac:graphicFrameMkLst>
            <pc:docMk/>
            <pc:sldMk cId="1718683293" sldId="267"/>
            <ac:graphicFrameMk id="10" creationId="{49E9A644-6BB1-5003-5DA7-9B729178FF2B}"/>
          </ac:graphicFrameMkLst>
        </pc:graphicFrameChg>
      </pc:sldChg>
      <pc:sldChg chg="del">
        <pc:chgData name="Lucas Rogerson" userId="74cfb0da-63fc-4969-baca-06c369ee1d13" providerId="ADAL" clId="{38409399-00AF-4A6A-ADE4-BD24BA773C01}" dt="2023-11-30T15:28:56.390" v="0" actId="47"/>
        <pc:sldMkLst>
          <pc:docMk/>
          <pc:sldMk cId="4082038607" sldId="274"/>
        </pc:sldMkLst>
      </pc:sldChg>
      <pc:sldChg chg="modSp mod">
        <pc:chgData name="Lucas Rogerson" userId="74cfb0da-63fc-4969-baca-06c369ee1d13" providerId="ADAL" clId="{38409399-00AF-4A6A-ADE4-BD24BA773C01}" dt="2023-11-30T17:40:30.480" v="52" actId="20577"/>
        <pc:sldMkLst>
          <pc:docMk/>
          <pc:sldMk cId="3433837107" sldId="277"/>
        </pc:sldMkLst>
        <pc:spChg chg="mod">
          <ac:chgData name="Lucas Rogerson" userId="74cfb0da-63fc-4969-baca-06c369ee1d13" providerId="ADAL" clId="{38409399-00AF-4A6A-ADE4-BD24BA773C01}" dt="2023-11-30T17:40:24.457" v="47" actId="6549"/>
          <ac:spMkLst>
            <pc:docMk/>
            <pc:sldMk cId="3433837107" sldId="277"/>
            <ac:spMk id="3" creationId="{4218A006-989F-2457-32B2-2245EDC37E6F}"/>
          </ac:spMkLst>
        </pc:spChg>
        <pc:spChg chg="mod">
          <ac:chgData name="Lucas Rogerson" userId="74cfb0da-63fc-4969-baca-06c369ee1d13" providerId="ADAL" clId="{38409399-00AF-4A6A-ADE4-BD24BA773C01}" dt="2023-11-30T17:40:30.480" v="52" actId="20577"/>
          <ac:spMkLst>
            <pc:docMk/>
            <pc:sldMk cId="3433837107" sldId="277"/>
            <ac:spMk id="9" creationId="{2A9AEA99-AAD0-4007-98E3-EAA3C6EF94FF}"/>
          </ac:spMkLst>
        </pc:spChg>
      </pc:sldChg>
      <pc:sldChg chg="modSp mod">
        <pc:chgData name="Lucas Rogerson" userId="74cfb0da-63fc-4969-baca-06c369ee1d13" providerId="ADAL" clId="{38409399-00AF-4A6A-ADE4-BD24BA773C01}" dt="2023-11-30T17:40:40.684" v="53" actId="20577"/>
        <pc:sldMkLst>
          <pc:docMk/>
          <pc:sldMk cId="471347142" sldId="278"/>
        </pc:sldMkLst>
        <pc:spChg chg="mod">
          <ac:chgData name="Lucas Rogerson" userId="74cfb0da-63fc-4969-baca-06c369ee1d13" providerId="ADAL" clId="{38409399-00AF-4A6A-ADE4-BD24BA773C01}" dt="2023-11-30T17:40:40.684" v="53" actId="20577"/>
          <ac:spMkLst>
            <pc:docMk/>
            <pc:sldMk cId="471347142" sldId="278"/>
            <ac:spMk id="9" creationId="{2A9AEA99-AAD0-4007-98E3-EAA3C6EF94FF}"/>
          </ac:spMkLst>
        </pc:spChg>
      </pc:sldChg>
      <pc:sldChg chg="del">
        <pc:chgData name="Lucas Rogerson" userId="74cfb0da-63fc-4969-baca-06c369ee1d13" providerId="ADAL" clId="{38409399-00AF-4A6A-ADE4-BD24BA773C01}" dt="2023-11-30T15:28:58.293" v="1" actId="47"/>
        <pc:sldMkLst>
          <pc:docMk/>
          <pc:sldMk cId="3100407666" sldId="279"/>
        </pc:sldMkLst>
      </pc:sldChg>
    </pc:docChg>
  </pc:docChgLst>
  <pc:docChgLst>
    <pc:chgData name="Lucas Rogerson" userId="74cfb0da-63fc-4969-baca-06c369ee1d13" providerId="ADAL" clId="{8D01242E-0D3D-469A-ACE7-11C29EEDED68}"/>
    <pc:docChg chg="undo custSel addSld delSld modSld sldOrd">
      <pc:chgData name="Lucas Rogerson" userId="74cfb0da-63fc-4969-baca-06c369ee1d13" providerId="ADAL" clId="{8D01242E-0D3D-469A-ACE7-11C29EEDED68}" dt="2024-03-13T23:00:00.722" v="1223" actId="20577"/>
      <pc:docMkLst>
        <pc:docMk/>
      </pc:docMkLst>
      <pc:sldChg chg="modSp mod">
        <pc:chgData name="Lucas Rogerson" userId="74cfb0da-63fc-4969-baca-06c369ee1d13" providerId="ADAL" clId="{8D01242E-0D3D-469A-ACE7-11C29EEDED68}" dt="2024-03-13T22:22:03.930" v="1145" actId="404"/>
        <pc:sldMkLst>
          <pc:docMk/>
          <pc:sldMk cId="2821820258" sldId="261"/>
        </pc:sldMkLst>
        <pc:spChg chg="mod">
          <ac:chgData name="Lucas Rogerson" userId="74cfb0da-63fc-4969-baca-06c369ee1d13" providerId="ADAL" clId="{8D01242E-0D3D-469A-ACE7-11C29EEDED68}" dt="2024-03-13T22:20:09.457" v="1136" actId="17032"/>
          <ac:spMkLst>
            <pc:docMk/>
            <pc:sldMk cId="2821820258" sldId="261"/>
            <ac:spMk id="3" creationId="{6ABACC42-3233-55DB-BAD9-2FA1DCD67F6C}"/>
          </ac:spMkLst>
        </pc:spChg>
        <pc:spChg chg="mod">
          <ac:chgData name="Lucas Rogerson" userId="74cfb0da-63fc-4969-baca-06c369ee1d13" providerId="ADAL" clId="{8D01242E-0D3D-469A-ACE7-11C29EEDED68}" dt="2024-03-11T19:29:26.347" v="602" actId="6549"/>
          <ac:spMkLst>
            <pc:docMk/>
            <pc:sldMk cId="2821820258" sldId="261"/>
            <ac:spMk id="5" creationId="{F7EEB5DE-B926-4786-941F-021138D03497}"/>
          </ac:spMkLst>
        </pc:spChg>
        <pc:spChg chg="mod">
          <ac:chgData name="Lucas Rogerson" userId="74cfb0da-63fc-4969-baca-06c369ee1d13" providerId="ADAL" clId="{8D01242E-0D3D-469A-ACE7-11C29EEDED68}" dt="2024-03-13T22:22:03.930" v="1145" actId="404"/>
          <ac:spMkLst>
            <pc:docMk/>
            <pc:sldMk cId="2821820258" sldId="261"/>
            <ac:spMk id="6" creationId="{FC7B32FB-6FD3-CA7F-AE52-CD004474FEC9}"/>
          </ac:spMkLst>
        </pc:spChg>
        <pc:spChg chg="mod">
          <ac:chgData name="Lucas Rogerson" userId="74cfb0da-63fc-4969-baca-06c369ee1d13" providerId="ADAL" clId="{8D01242E-0D3D-469A-ACE7-11C29EEDED68}" dt="2024-03-11T17:05:08.097" v="35" actId="17032"/>
          <ac:spMkLst>
            <pc:docMk/>
            <pc:sldMk cId="2821820258" sldId="261"/>
            <ac:spMk id="7" creationId="{75E94832-F92B-EB1E-6F16-D8EED99865B3}"/>
          </ac:spMkLst>
        </pc:spChg>
        <pc:spChg chg="mod">
          <ac:chgData name="Lucas Rogerson" userId="74cfb0da-63fc-4969-baca-06c369ee1d13" providerId="ADAL" clId="{8D01242E-0D3D-469A-ACE7-11C29EEDED68}" dt="2024-03-11T17:03:33.731" v="28" actId="17032"/>
          <ac:spMkLst>
            <pc:docMk/>
            <pc:sldMk cId="2821820258" sldId="261"/>
            <ac:spMk id="10" creationId="{BA114214-6C3F-9921-D323-7ACB6576EA88}"/>
          </ac:spMkLst>
        </pc:spChg>
        <pc:spChg chg="mod">
          <ac:chgData name="Lucas Rogerson" userId="74cfb0da-63fc-4969-baca-06c369ee1d13" providerId="ADAL" clId="{8D01242E-0D3D-469A-ACE7-11C29EEDED68}" dt="2024-03-11T17:03:38.975" v="29" actId="17032"/>
          <ac:spMkLst>
            <pc:docMk/>
            <pc:sldMk cId="2821820258" sldId="261"/>
            <ac:spMk id="12" creationId="{D9FB8FCB-4971-1402-FC47-1CBF3C04D052}"/>
          </ac:spMkLst>
        </pc:spChg>
        <pc:spChg chg="mod">
          <ac:chgData name="Lucas Rogerson" userId="74cfb0da-63fc-4969-baca-06c369ee1d13" providerId="ADAL" clId="{8D01242E-0D3D-469A-ACE7-11C29EEDED68}" dt="2024-03-11T17:03:33.731" v="28" actId="17032"/>
          <ac:spMkLst>
            <pc:docMk/>
            <pc:sldMk cId="2821820258" sldId="261"/>
            <ac:spMk id="13" creationId="{917DA747-16C9-15A9-98C2-BECC728AFBCC}"/>
          </ac:spMkLst>
        </pc:spChg>
        <pc:spChg chg="mod">
          <ac:chgData name="Lucas Rogerson" userId="74cfb0da-63fc-4969-baca-06c369ee1d13" providerId="ADAL" clId="{8D01242E-0D3D-469A-ACE7-11C29EEDED68}" dt="2024-03-13T22:21:39.106" v="1141" actId="17032"/>
          <ac:spMkLst>
            <pc:docMk/>
            <pc:sldMk cId="2821820258" sldId="261"/>
            <ac:spMk id="14" creationId="{18D19A71-96DE-EA4F-E96E-C1CE1663EEE5}"/>
          </ac:spMkLst>
        </pc:spChg>
        <pc:spChg chg="mod">
          <ac:chgData name="Lucas Rogerson" userId="74cfb0da-63fc-4969-baca-06c369ee1d13" providerId="ADAL" clId="{8D01242E-0D3D-469A-ACE7-11C29EEDED68}" dt="2024-03-11T17:05:08.097" v="35" actId="17032"/>
          <ac:spMkLst>
            <pc:docMk/>
            <pc:sldMk cId="2821820258" sldId="261"/>
            <ac:spMk id="16" creationId="{BA10A9CE-7DBB-6168-63F1-4424C2694C25}"/>
          </ac:spMkLst>
        </pc:spChg>
      </pc:sldChg>
      <pc:sldChg chg="modSp mod">
        <pc:chgData name="Lucas Rogerson" userId="74cfb0da-63fc-4969-baca-06c369ee1d13" providerId="ADAL" clId="{8D01242E-0D3D-469A-ACE7-11C29EEDED68}" dt="2024-03-13T23:00:00.722" v="1223" actId="20577"/>
        <pc:sldMkLst>
          <pc:docMk/>
          <pc:sldMk cId="4148193521" sldId="264"/>
        </pc:sldMkLst>
        <pc:spChg chg="mod">
          <ac:chgData name="Lucas Rogerson" userId="74cfb0da-63fc-4969-baca-06c369ee1d13" providerId="ADAL" clId="{8D01242E-0D3D-469A-ACE7-11C29EEDED68}" dt="2024-03-11T17:02:37.613" v="26" actId="20577"/>
          <ac:spMkLst>
            <pc:docMk/>
            <pc:sldMk cId="4148193521" sldId="264"/>
            <ac:spMk id="11" creationId="{F52F9949-51E9-4A90-A80E-C702A7427692}"/>
          </ac:spMkLst>
        </pc:spChg>
        <pc:spChg chg="mod">
          <ac:chgData name="Lucas Rogerson" userId="74cfb0da-63fc-4969-baca-06c369ee1d13" providerId="ADAL" clId="{8D01242E-0D3D-469A-ACE7-11C29EEDED68}" dt="2024-03-13T23:00:00.722" v="1223" actId="20577"/>
          <ac:spMkLst>
            <pc:docMk/>
            <pc:sldMk cId="4148193521" sldId="264"/>
            <ac:spMk id="13" creationId="{73225A81-4F14-481D-B8F8-7F83CEE67C40}"/>
          </ac:spMkLst>
        </pc:spChg>
      </pc:sldChg>
      <pc:sldChg chg="addSp delSp modSp mod ord">
        <pc:chgData name="Lucas Rogerson" userId="74cfb0da-63fc-4969-baca-06c369ee1d13" providerId="ADAL" clId="{8D01242E-0D3D-469A-ACE7-11C29EEDED68}" dt="2024-03-13T22:14:07.320" v="932" actId="20577"/>
        <pc:sldMkLst>
          <pc:docMk/>
          <pc:sldMk cId="3283958204" sldId="266"/>
        </pc:sldMkLst>
        <pc:spChg chg="add mod">
          <ac:chgData name="Lucas Rogerson" userId="74cfb0da-63fc-4969-baca-06c369ee1d13" providerId="ADAL" clId="{8D01242E-0D3D-469A-ACE7-11C29EEDED68}" dt="2024-03-13T22:14:07.320" v="932" actId="20577"/>
          <ac:spMkLst>
            <pc:docMk/>
            <pc:sldMk cId="3283958204" sldId="266"/>
            <ac:spMk id="3" creationId="{328ACB94-0B9C-196C-6E75-80F6A9E855A1}"/>
          </ac:spMkLst>
        </pc:spChg>
        <pc:spChg chg="mod">
          <ac:chgData name="Lucas Rogerson" userId="74cfb0da-63fc-4969-baca-06c369ee1d13" providerId="ADAL" clId="{8D01242E-0D3D-469A-ACE7-11C29EEDED68}" dt="2024-03-13T22:12:23.113" v="876" actId="1076"/>
          <ac:spMkLst>
            <pc:docMk/>
            <pc:sldMk cId="3283958204" sldId="266"/>
            <ac:spMk id="6" creationId="{EAF553A6-5295-8F50-02BD-5D69BA8F0CEB}"/>
          </ac:spMkLst>
        </pc:spChg>
        <pc:picChg chg="del">
          <ac:chgData name="Lucas Rogerson" userId="74cfb0da-63fc-4969-baca-06c369ee1d13" providerId="ADAL" clId="{8D01242E-0D3D-469A-ACE7-11C29EEDED68}" dt="2024-03-13T22:12:12.914" v="873" actId="478"/>
          <ac:picMkLst>
            <pc:docMk/>
            <pc:sldMk cId="3283958204" sldId="266"/>
            <ac:picMk id="12" creationId="{2374932E-A9EC-CFCD-D56F-7A33BF5589FF}"/>
          </ac:picMkLst>
        </pc:picChg>
      </pc:sldChg>
      <pc:sldChg chg="addSp modSp mod ord">
        <pc:chgData name="Lucas Rogerson" userId="74cfb0da-63fc-4969-baca-06c369ee1d13" providerId="ADAL" clId="{8D01242E-0D3D-469A-ACE7-11C29EEDED68}" dt="2024-03-13T22:13:09.238" v="906" actId="20577"/>
        <pc:sldMkLst>
          <pc:docMk/>
          <pc:sldMk cId="1718683293" sldId="267"/>
        </pc:sldMkLst>
        <pc:spChg chg="add mod">
          <ac:chgData name="Lucas Rogerson" userId="74cfb0da-63fc-4969-baca-06c369ee1d13" providerId="ADAL" clId="{8D01242E-0D3D-469A-ACE7-11C29EEDED68}" dt="2024-03-13T22:12:50.117" v="900" actId="20577"/>
          <ac:spMkLst>
            <pc:docMk/>
            <pc:sldMk cId="1718683293" sldId="267"/>
            <ac:spMk id="6" creationId="{E05A2870-CECB-BE49-63FA-3845A3CD0EB8}"/>
          </ac:spMkLst>
        </pc:spChg>
        <pc:graphicFrameChg chg="mod modGraphic">
          <ac:chgData name="Lucas Rogerson" userId="74cfb0da-63fc-4969-baca-06c369ee1d13" providerId="ADAL" clId="{8D01242E-0D3D-469A-ACE7-11C29EEDED68}" dt="2024-03-13T22:13:09.238" v="906" actId="20577"/>
          <ac:graphicFrameMkLst>
            <pc:docMk/>
            <pc:sldMk cId="1718683293" sldId="267"/>
            <ac:graphicFrameMk id="10" creationId="{49E9A644-6BB1-5003-5DA7-9B729178FF2B}"/>
          </ac:graphicFrameMkLst>
        </pc:graphicFrameChg>
      </pc:sldChg>
      <pc:sldChg chg="addSp modSp mod">
        <pc:chgData name="Lucas Rogerson" userId="74cfb0da-63fc-4969-baca-06c369ee1d13" providerId="ADAL" clId="{8D01242E-0D3D-469A-ACE7-11C29EEDED68}" dt="2024-03-13T22:19:28.047" v="1133" actId="1076"/>
        <pc:sldMkLst>
          <pc:docMk/>
          <pc:sldMk cId="273119317" sldId="268"/>
        </pc:sldMkLst>
        <pc:spChg chg="add mod">
          <ac:chgData name="Lucas Rogerson" userId="74cfb0da-63fc-4969-baca-06c369ee1d13" providerId="ADAL" clId="{8D01242E-0D3D-469A-ACE7-11C29EEDED68}" dt="2024-03-13T22:19:28.047" v="1133" actId="1076"/>
          <ac:spMkLst>
            <pc:docMk/>
            <pc:sldMk cId="273119317" sldId="268"/>
            <ac:spMk id="3" creationId="{3014CBF5-CF37-AA1D-2E70-82E61392003A}"/>
          </ac:spMkLst>
        </pc:spChg>
        <pc:spChg chg="mod">
          <ac:chgData name="Lucas Rogerson" userId="74cfb0da-63fc-4969-baca-06c369ee1d13" providerId="ADAL" clId="{8D01242E-0D3D-469A-ACE7-11C29EEDED68}" dt="2024-03-13T22:17:37.259" v="1068" actId="6549"/>
          <ac:spMkLst>
            <pc:docMk/>
            <pc:sldMk cId="273119317" sldId="268"/>
            <ac:spMk id="5" creationId="{F7EEB5DE-B926-4786-941F-021138D03497}"/>
          </ac:spMkLst>
        </pc:spChg>
      </pc:sldChg>
      <pc:sldChg chg="addSp modSp mod ord">
        <pc:chgData name="Lucas Rogerson" userId="74cfb0da-63fc-4969-baca-06c369ee1d13" providerId="ADAL" clId="{8D01242E-0D3D-469A-ACE7-11C29EEDED68}" dt="2024-03-13T22:19:15.605" v="1132" actId="1076"/>
        <pc:sldMkLst>
          <pc:docMk/>
          <pc:sldMk cId="1644963442" sldId="269"/>
        </pc:sldMkLst>
        <pc:spChg chg="add mod">
          <ac:chgData name="Lucas Rogerson" userId="74cfb0da-63fc-4969-baca-06c369ee1d13" providerId="ADAL" clId="{8D01242E-0D3D-469A-ACE7-11C29EEDED68}" dt="2024-03-13T22:19:15.605" v="1132" actId="1076"/>
          <ac:spMkLst>
            <pc:docMk/>
            <pc:sldMk cId="1644963442" sldId="269"/>
            <ac:spMk id="3" creationId="{08312B43-61E5-7C36-A997-1562A5CD7A54}"/>
          </ac:spMkLst>
        </pc:spChg>
        <pc:spChg chg="mod">
          <ac:chgData name="Lucas Rogerson" userId="74cfb0da-63fc-4969-baca-06c369ee1d13" providerId="ADAL" clId="{8D01242E-0D3D-469A-ACE7-11C29EEDED68}" dt="2024-03-13T22:17:31.397" v="1067" actId="6549"/>
          <ac:spMkLst>
            <pc:docMk/>
            <pc:sldMk cId="1644963442" sldId="269"/>
            <ac:spMk id="5" creationId="{F7EEB5DE-B926-4786-941F-021138D03497}"/>
          </ac:spMkLst>
        </pc:spChg>
        <pc:picChg chg="mod">
          <ac:chgData name="Lucas Rogerson" userId="74cfb0da-63fc-4969-baca-06c369ee1d13" providerId="ADAL" clId="{8D01242E-0D3D-469A-ACE7-11C29EEDED68}" dt="2024-03-13T22:19:11.644" v="1131" actId="1076"/>
          <ac:picMkLst>
            <pc:docMk/>
            <pc:sldMk cId="1644963442" sldId="269"/>
            <ac:picMk id="6" creationId="{72D5F077-548E-F2F9-89E4-2BE8AE770CFE}"/>
          </ac:picMkLst>
        </pc:picChg>
      </pc:sldChg>
      <pc:sldChg chg="modSp mod">
        <pc:chgData name="Lucas Rogerson" userId="74cfb0da-63fc-4969-baca-06c369ee1d13" providerId="ADAL" clId="{8D01242E-0D3D-469A-ACE7-11C29EEDED68}" dt="2024-03-13T22:17:25.070" v="1066" actId="6549"/>
        <pc:sldMkLst>
          <pc:docMk/>
          <pc:sldMk cId="3237004288" sldId="271"/>
        </pc:sldMkLst>
        <pc:spChg chg="mod">
          <ac:chgData name="Lucas Rogerson" userId="74cfb0da-63fc-4969-baca-06c369ee1d13" providerId="ADAL" clId="{8D01242E-0D3D-469A-ACE7-11C29EEDED68}" dt="2024-03-13T22:17:25.070" v="1066" actId="6549"/>
          <ac:spMkLst>
            <pc:docMk/>
            <pc:sldMk cId="3237004288" sldId="271"/>
            <ac:spMk id="5" creationId="{F7EEB5DE-B926-4786-941F-021138D03497}"/>
          </ac:spMkLst>
        </pc:spChg>
        <pc:spChg chg="mod">
          <ac:chgData name="Lucas Rogerson" userId="74cfb0da-63fc-4969-baca-06c369ee1d13" providerId="ADAL" clId="{8D01242E-0D3D-469A-ACE7-11C29EEDED68}" dt="2024-03-13T22:17:17.628" v="1065" actId="20577"/>
          <ac:spMkLst>
            <pc:docMk/>
            <pc:sldMk cId="3237004288" sldId="271"/>
            <ac:spMk id="9" creationId="{2A9AEA99-AAD0-4007-98E3-EAA3C6EF94FF}"/>
          </ac:spMkLst>
        </pc:spChg>
      </pc:sldChg>
      <pc:sldChg chg="del">
        <pc:chgData name="Lucas Rogerson" userId="74cfb0da-63fc-4969-baca-06c369ee1d13" providerId="ADAL" clId="{8D01242E-0D3D-469A-ACE7-11C29EEDED68}" dt="2024-03-13T22:04:22.830" v="731" actId="47"/>
        <pc:sldMkLst>
          <pc:docMk/>
          <pc:sldMk cId="1807263822" sldId="275"/>
        </pc:sldMkLst>
      </pc:sldChg>
      <pc:sldChg chg="addSp delSp modSp mod ord">
        <pc:chgData name="Lucas Rogerson" userId="74cfb0da-63fc-4969-baca-06c369ee1d13" providerId="ADAL" clId="{8D01242E-0D3D-469A-ACE7-11C29EEDED68}" dt="2024-03-13T22:25:33.805" v="1203" actId="478"/>
        <pc:sldMkLst>
          <pc:docMk/>
          <pc:sldMk cId="3886550232" sldId="276"/>
        </pc:sldMkLst>
        <pc:spChg chg="del mod">
          <ac:chgData name="Lucas Rogerson" userId="74cfb0da-63fc-4969-baca-06c369ee1d13" providerId="ADAL" clId="{8D01242E-0D3D-469A-ACE7-11C29EEDED68}" dt="2024-03-11T17:24:02.225" v="372" actId="478"/>
          <ac:spMkLst>
            <pc:docMk/>
            <pc:sldMk cId="3886550232" sldId="276"/>
            <ac:spMk id="3" creationId="{4218A006-989F-2457-32B2-2245EDC37E6F}"/>
          </ac:spMkLst>
        </pc:spChg>
        <pc:spChg chg="mod">
          <ac:chgData name="Lucas Rogerson" userId="74cfb0da-63fc-4969-baca-06c369ee1d13" providerId="ADAL" clId="{8D01242E-0D3D-469A-ACE7-11C29EEDED68}" dt="2024-03-11T19:29:11.384" v="599" actId="6549"/>
          <ac:spMkLst>
            <pc:docMk/>
            <pc:sldMk cId="3886550232" sldId="276"/>
            <ac:spMk id="5" creationId="{F7EEB5DE-B926-4786-941F-021138D03497}"/>
          </ac:spMkLst>
        </pc:spChg>
        <pc:spChg chg="add del mod">
          <ac:chgData name="Lucas Rogerson" userId="74cfb0da-63fc-4969-baca-06c369ee1d13" providerId="ADAL" clId="{8D01242E-0D3D-469A-ACE7-11C29EEDED68}" dt="2024-03-11T17:18:13.463" v="291" actId="12084"/>
          <ac:spMkLst>
            <pc:docMk/>
            <pc:sldMk cId="3886550232" sldId="276"/>
            <ac:spMk id="6" creationId="{9833F50E-E2B5-B321-55FC-EF748F4CCE6C}"/>
          </ac:spMkLst>
        </pc:spChg>
        <pc:spChg chg="mod">
          <ac:chgData name="Lucas Rogerson" userId="74cfb0da-63fc-4969-baca-06c369ee1d13" providerId="ADAL" clId="{8D01242E-0D3D-469A-ACE7-11C29EEDED68}" dt="2024-03-13T22:16:07.558" v="1025" actId="20577"/>
          <ac:spMkLst>
            <pc:docMk/>
            <pc:sldMk cId="3886550232" sldId="276"/>
            <ac:spMk id="9" creationId="{2A9AEA99-AAD0-4007-98E3-EAA3C6EF94FF}"/>
          </ac:spMkLst>
        </pc:spChg>
        <pc:spChg chg="add mod">
          <ac:chgData name="Lucas Rogerson" userId="74cfb0da-63fc-4969-baca-06c369ee1d13" providerId="ADAL" clId="{8D01242E-0D3D-469A-ACE7-11C29EEDED68}" dt="2024-03-11T19:29:54.750" v="618" actId="17032"/>
          <ac:spMkLst>
            <pc:docMk/>
            <pc:sldMk cId="3886550232" sldId="276"/>
            <ac:spMk id="12" creationId="{BC24197C-C0B8-E21C-5C1B-FB8132229A58}"/>
          </ac:spMkLst>
        </pc:spChg>
        <pc:graphicFrameChg chg="add mod">
          <ac:chgData name="Lucas Rogerson" userId="74cfb0da-63fc-4969-baca-06c369ee1d13" providerId="ADAL" clId="{8D01242E-0D3D-469A-ACE7-11C29EEDED68}" dt="2024-03-13T22:25:33.805" v="1203" actId="478"/>
          <ac:graphicFrameMkLst>
            <pc:docMk/>
            <pc:sldMk cId="3886550232" sldId="276"/>
            <ac:graphicFrameMk id="11" creationId="{5739D9F8-6F85-8446-458F-11AEAD3B57DB}"/>
          </ac:graphicFrameMkLst>
        </pc:graphicFrameChg>
      </pc:sldChg>
      <pc:sldChg chg="del">
        <pc:chgData name="Lucas Rogerson" userId="74cfb0da-63fc-4969-baca-06c369ee1d13" providerId="ADAL" clId="{8D01242E-0D3D-469A-ACE7-11C29EEDED68}" dt="2024-03-13T22:04:29.944" v="733" actId="47"/>
        <pc:sldMkLst>
          <pc:docMk/>
          <pc:sldMk cId="3433837107" sldId="277"/>
        </pc:sldMkLst>
      </pc:sldChg>
      <pc:sldChg chg="del">
        <pc:chgData name="Lucas Rogerson" userId="74cfb0da-63fc-4969-baca-06c369ee1d13" providerId="ADAL" clId="{8D01242E-0D3D-469A-ACE7-11C29EEDED68}" dt="2024-03-13T22:04:30.783" v="734" actId="47"/>
        <pc:sldMkLst>
          <pc:docMk/>
          <pc:sldMk cId="471347142" sldId="278"/>
        </pc:sldMkLst>
      </pc:sldChg>
      <pc:sldChg chg="del">
        <pc:chgData name="Lucas Rogerson" userId="74cfb0da-63fc-4969-baca-06c369ee1d13" providerId="ADAL" clId="{8D01242E-0D3D-469A-ACE7-11C29EEDED68}" dt="2024-03-13T22:04:44.196" v="738" actId="47"/>
        <pc:sldMkLst>
          <pc:docMk/>
          <pc:sldMk cId="81738381" sldId="280"/>
        </pc:sldMkLst>
      </pc:sldChg>
      <pc:sldChg chg="del">
        <pc:chgData name="Lucas Rogerson" userId="74cfb0da-63fc-4969-baca-06c369ee1d13" providerId="ADAL" clId="{8D01242E-0D3D-469A-ACE7-11C29EEDED68}" dt="2024-03-13T22:15:48.225" v="1013" actId="47"/>
        <pc:sldMkLst>
          <pc:docMk/>
          <pc:sldMk cId="2284233043" sldId="283"/>
        </pc:sldMkLst>
      </pc:sldChg>
      <pc:sldChg chg="del">
        <pc:chgData name="Lucas Rogerson" userId="74cfb0da-63fc-4969-baca-06c369ee1d13" providerId="ADAL" clId="{8D01242E-0D3D-469A-ACE7-11C29EEDED68}" dt="2024-03-13T22:16:55.073" v="1047" actId="47"/>
        <pc:sldMkLst>
          <pc:docMk/>
          <pc:sldMk cId="2423471881" sldId="284"/>
        </pc:sldMkLst>
      </pc:sldChg>
      <pc:sldChg chg="del">
        <pc:chgData name="Lucas Rogerson" userId="74cfb0da-63fc-4969-baca-06c369ee1d13" providerId="ADAL" clId="{8D01242E-0D3D-469A-ACE7-11C29EEDED68}" dt="2024-03-13T22:16:52.390" v="1046" actId="47"/>
        <pc:sldMkLst>
          <pc:docMk/>
          <pc:sldMk cId="4279261419" sldId="285"/>
        </pc:sldMkLst>
      </pc:sldChg>
      <pc:sldChg chg="del">
        <pc:chgData name="Lucas Rogerson" userId="74cfb0da-63fc-4969-baca-06c369ee1d13" providerId="ADAL" clId="{8D01242E-0D3D-469A-ACE7-11C29EEDED68}" dt="2024-03-13T22:04:28.676" v="732" actId="47"/>
        <pc:sldMkLst>
          <pc:docMk/>
          <pc:sldMk cId="826686021" sldId="286"/>
        </pc:sldMkLst>
      </pc:sldChg>
      <pc:sldChg chg="del">
        <pc:chgData name="Lucas Rogerson" userId="74cfb0da-63fc-4969-baca-06c369ee1d13" providerId="ADAL" clId="{8D01242E-0D3D-469A-ACE7-11C29EEDED68}" dt="2024-03-13T22:04:31.359" v="735" actId="47"/>
        <pc:sldMkLst>
          <pc:docMk/>
          <pc:sldMk cId="2057893647" sldId="287"/>
        </pc:sldMkLst>
      </pc:sldChg>
      <pc:sldChg chg="modSp add del mod">
        <pc:chgData name="Lucas Rogerson" userId="74cfb0da-63fc-4969-baca-06c369ee1d13" providerId="ADAL" clId="{8D01242E-0D3D-469A-ACE7-11C29EEDED68}" dt="2024-03-13T22:11:40.183" v="872" actId="47"/>
        <pc:sldMkLst>
          <pc:docMk/>
          <pc:sldMk cId="2879538133" sldId="288"/>
        </pc:sldMkLst>
        <pc:spChg chg="mod">
          <ac:chgData name="Lucas Rogerson" userId="74cfb0da-63fc-4969-baca-06c369ee1d13" providerId="ADAL" clId="{8D01242E-0D3D-469A-ACE7-11C29EEDED68}" dt="2024-03-13T22:08:38.504" v="785" actId="20577"/>
          <ac:spMkLst>
            <pc:docMk/>
            <pc:sldMk cId="2879538133" sldId="288"/>
            <ac:spMk id="3" creationId="{4218A006-989F-2457-32B2-2245EDC37E6F}"/>
          </ac:spMkLst>
        </pc:spChg>
      </pc:sldChg>
      <pc:sldChg chg="addSp delSp modSp add del mod">
        <pc:chgData name="Lucas Rogerson" userId="74cfb0da-63fc-4969-baca-06c369ee1d13" providerId="ADAL" clId="{8D01242E-0D3D-469A-ACE7-11C29EEDED68}" dt="2024-03-13T22:11:38.280" v="871" actId="47"/>
        <pc:sldMkLst>
          <pc:docMk/>
          <pc:sldMk cId="2159940292" sldId="289"/>
        </pc:sldMkLst>
        <pc:spChg chg="del mod">
          <ac:chgData name="Lucas Rogerson" userId="74cfb0da-63fc-4969-baca-06c369ee1d13" providerId="ADAL" clId="{8D01242E-0D3D-469A-ACE7-11C29EEDED68}" dt="2024-03-13T22:07:03.686" v="757" actId="478"/>
          <ac:spMkLst>
            <pc:docMk/>
            <pc:sldMk cId="2159940292" sldId="289"/>
            <ac:spMk id="3" creationId="{4218A006-989F-2457-32B2-2245EDC37E6F}"/>
          </ac:spMkLst>
        </pc:spChg>
        <pc:spChg chg="mod">
          <ac:chgData name="Lucas Rogerson" userId="74cfb0da-63fc-4969-baca-06c369ee1d13" providerId="ADAL" clId="{8D01242E-0D3D-469A-ACE7-11C29EEDED68}" dt="2024-03-11T19:29:02.438" v="598" actId="6549"/>
          <ac:spMkLst>
            <pc:docMk/>
            <pc:sldMk cId="2159940292" sldId="289"/>
            <ac:spMk id="5" creationId="{F7EEB5DE-B926-4786-941F-021138D03497}"/>
          </ac:spMkLst>
        </pc:spChg>
        <pc:spChg chg="add del mod">
          <ac:chgData name="Lucas Rogerson" userId="74cfb0da-63fc-4969-baca-06c369ee1d13" providerId="ADAL" clId="{8D01242E-0D3D-469A-ACE7-11C29EEDED68}" dt="2024-03-13T22:08:58.528" v="789" actId="21"/>
          <ac:spMkLst>
            <pc:docMk/>
            <pc:sldMk cId="2159940292" sldId="289"/>
            <ac:spMk id="6" creationId="{E05A2870-CECB-BE49-63FA-3845A3CD0EB8}"/>
          </ac:spMkLst>
        </pc:spChg>
        <pc:spChg chg="mod">
          <ac:chgData name="Lucas Rogerson" userId="74cfb0da-63fc-4969-baca-06c369ee1d13" providerId="ADAL" clId="{8D01242E-0D3D-469A-ACE7-11C29EEDED68}" dt="2024-03-13T22:05:58.980" v="753" actId="20577"/>
          <ac:spMkLst>
            <pc:docMk/>
            <pc:sldMk cId="2159940292" sldId="289"/>
            <ac:spMk id="9" creationId="{2A9AEA99-AAD0-4007-98E3-EAA3C6EF94FF}"/>
          </ac:spMkLst>
        </pc:spChg>
      </pc:sldChg>
      <pc:sldChg chg="addSp delSp modSp add mod">
        <pc:chgData name="Lucas Rogerson" userId="74cfb0da-63fc-4969-baca-06c369ee1d13" providerId="ADAL" clId="{8D01242E-0D3D-469A-ACE7-11C29EEDED68}" dt="2024-03-11T19:29:15.220" v="600" actId="6549"/>
        <pc:sldMkLst>
          <pc:docMk/>
          <pc:sldMk cId="1682477198" sldId="290"/>
        </pc:sldMkLst>
        <pc:spChg chg="del mod">
          <ac:chgData name="Lucas Rogerson" userId="74cfb0da-63fc-4969-baca-06c369ee1d13" providerId="ADAL" clId="{8D01242E-0D3D-469A-ACE7-11C29EEDED68}" dt="2024-03-11T17:20:58.540" v="309" actId="478"/>
          <ac:spMkLst>
            <pc:docMk/>
            <pc:sldMk cId="1682477198" sldId="290"/>
            <ac:spMk id="3" creationId="{4218A006-989F-2457-32B2-2245EDC37E6F}"/>
          </ac:spMkLst>
        </pc:spChg>
        <pc:spChg chg="mod">
          <ac:chgData name="Lucas Rogerson" userId="74cfb0da-63fc-4969-baca-06c369ee1d13" providerId="ADAL" clId="{8D01242E-0D3D-469A-ACE7-11C29EEDED68}" dt="2024-03-11T19:29:15.220" v="600" actId="6549"/>
          <ac:spMkLst>
            <pc:docMk/>
            <pc:sldMk cId="1682477198" sldId="290"/>
            <ac:spMk id="5" creationId="{F7EEB5DE-B926-4786-941F-021138D03497}"/>
          </ac:spMkLst>
        </pc:spChg>
        <pc:graphicFrameChg chg="del mod">
          <ac:chgData name="Lucas Rogerson" userId="74cfb0da-63fc-4969-baca-06c369ee1d13" providerId="ADAL" clId="{8D01242E-0D3D-469A-ACE7-11C29EEDED68}" dt="2024-03-11T17:20:55.459" v="307" actId="478"/>
          <ac:graphicFrameMkLst>
            <pc:docMk/>
            <pc:sldMk cId="1682477198" sldId="290"/>
            <ac:graphicFrameMk id="11" creationId="{5739D9F8-6F85-8446-458F-11AEAD3B57DB}"/>
          </ac:graphicFrameMkLst>
        </pc:graphicFrameChg>
        <pc:picChg chg="add mod">
          <ac:chgData name="Lucas Rogerson" userId="74cfb0da-63fc-4969-baca-06c369ee1d13" providerId="ADAL" clId="{8D01242E-0D3D-469A-ACE7-11C29EEDED68}" dt="2024-03-11T17:21:15.037" v="313" actId="14100"/>
          <ac:picMkLst>
            <pc:docMk/>
            <pc:sldMk cId="1682477198" sldId="290"/>
            <ac:picMk id="7" creationId="{2EFFD22A-B933-EC75-F7ED-37C23DAABF06}"/>
          </ac:picMkLst>
        </pc:picChg>
      </pc:sldChg>
      <pc:sldChg chg="addSp delSp modSp add mod ord">
        <pc:chgData name="Lucas Rogerson" userId="74cfb0da-63fc-4969-baca-06c369ee1d13" providerId="ADAL" clId="{8D01242E-0D3D-469A-ACE7-11C29EEDED68}" dt="2024-03-13T22:22:21.868" v="1167" actId="20577"/>
        <pc:sldMkLst>
          <pc:docMk/>
          <pc:sldMk cId="2935886494" sldId="291"/>
        </pc:sldMkLst>
        <pc:spChg chg="del mod">
          <ac:chgData name="Lucas Rogerson" userId="74cfb0da-63fc-4969-baca-06c369ee1d13" providerId="ADAL" clId="{8D01242E-0D3D-469A-ACE7-11C29EEDED68}" dt="2024-03-11T17:23:50.112" v="371" actId="478"/>
          <ac:spMkLst>
            <pc:docMk/>
            <pc:sldMk cId="2935886494" sldId="291"/>
            <ac:spMk id="3" creationId="{4218A006-989F-2457-32B2-2245EDC37E6F}"/>
          </ac:spMkLst>
        </pc:spChg>
        <pc:spChg chg="mod">
          <ac:chgData name="Lucas Rogerson" userId="74cfb0da-63fc-4969-baca-06c369ee1d13" providerId="ADAL" clId="{8D01242E-0D3D-469A-ACE7-11C29EEDED68}" dt="2024-03-11T19:29:19.246" v="601" actId="6549"/>
          <ac:spMkLst>
            <pc:docMk/>
            <pc:sldMk cId="2935886494" sldId="291"/>
            <ac:spMk id="5" creationId="{F7EEB5DE-B926-4786-941F-021138D03497}"/>
          </ac:spMkLst>
        </pc:spChg>
        <pc:spChg chg="add del mod">
          <ac:chgData name="Lucas Rogerson" userId="74cfb0da-63fc-4969-baca-06c369ee1d13" providerId="ADAL" clId="{8D01242E-0D3D-469A-ACE7-11C29EEDED68}" dt="2024-03-11T18:21:22.154" v="507" actId="12084"/>
          <ac:spMkLst>
            <pc:docMk/>
            <pc:sldMk cId="2935886494" sldId="291"/>
            <ac:spMk id="6" creationId="{416FD1CE-593F-0DA2-0E2C-3506C28E07CB}"/>
          </ac:spMkLst>
        </pc:spChg>
        <pc:spChg chg="add del mod">
          <ac:chgData name="Lucas Rogerson" userId="74cfb0da-63fc-4969-baca-06c369ee1d13" providerId="ADAL" clId="{8D01242E-0D3D-469A-ACE7-11C29EEDED68}" dt="2024-03-11T19:27:32.387" v="561" actId="22"/>
          <ac:spMkLst>
            <pc:docMk/>
            <pc:sldMk cId="2935886494" sldId="291"/>
            <ac:spMk id="12" creationId="{73FB9FEB-BB5D-6F55-342B-0EA60BB7BFC1}"/>
          </ac:spMkLst>
        </pc:spChg>
        <pc:spChg chg="add mod">
          <ac:chgData name="Lucas Rogerson" userId="74cfb0da-63fc-4969-baca-06c369ee1d13" providerId="ADAL" clId="{8D01242E-0D3D-469A-ACE7-11C29EEDED68}" dt="2024-03-11T19:27:38.161" v="562"/>
          <ac:spMkLst>
            <pc:docMk/>
            <pc:sldMk cId="2935886494" sldId="291"/>
            <ac:spMk id="13" creationId="{1814F397-55BA-2BEC-C7CA-0B0F6AE28708}"/>
          </ac:spMkLst>
        </pc:spChg>
        <pc:graphicFrameChg chg="add mod">
          <ac:chgData name="Lucas Rogerson" userId="74cfb0da-63fc-4969-baca-06c369ee1d13" providerId="ADAL" clId="{8D01242E-0D3D-469A-ACE7-11C29EEDED68}" dt="2024-03-13T22:22:21.868" v="1167" actId="20577"/>
          <ac:graphicFrameMkLst>
            <pc:docMk/>
            <pc:sldMk cId="2935886494" sldId="291"/>
            <ac:graphicFrameMk id="7" creationId="{7C94BA5F-1C71-E4BA-08A2-FB78201C23A9}"/>
          </ac:graphicFrameMkLst>
        </pc:graphicFrameChg>
        <pc:graphicFrameChg chg="del mod">
          <ac:chgData name="Lucas Rogerson" userId="74cfb0da-63fc-4969-baca-06c369ee1d13" providerId="ADAL" clId="{8D01242E-0D3D-469A-ACE7-11C29EEDED68}" dt="2024-03-11T18:18:43.625" v="396" actId="478"/>
          <ac:graphicFrameMkLst>
            <pc:docMk/>
            <pc:sldMk cId="2935886494" sldId="291"/>
            <ac:graphicFrameMk id="11" creationId="{5739D9F8-6F85-8446-458F-11AEAD3B57DB}"/>
          </ac:graphicFrameMkLst>
        </pc:graphicFrameChg>
      </pc:sldChg>
      <pc:sldChg chg="add del">
        <pc:chgData name="Lucas Rogerson" userId="74cfb0da-63fc-4969-baca-06c369ee1d13" providerId="ADAL" clId="{8D01242E-0D3D-469A-ACE7-11C29EEDED68}" dt="2024-03-13T22:13:56.721" v="918" actId="47"/>
        <pc:sldMkLst>
          <pc:docMk/>
          <pc:sldMk cId="1912714354" sldId="292"/>
        </pc:sldMkLst>
      </pc:sldChg>
      <pc:sldChg chg="modSp add mod">
        <pc:chgData name="Lucas Rogerson" userId="74cfb0da-63fc-4969-baca-06c369ee1d13" providerId="ADAL" clId="{8D01242E-0D3D-469A-ACE7-11C29EEDED68}" dt="2024-03-13T22:24:30.715" v="1179" actId="478"/>
        <pc:sldMkLst>
          <pc:docMk/>
          <pc:sldMk cId="2786908109" sldId="292"/>
        </pc:sldMkLst>
        <pc:spChg chg="mod">
          <ac:chgData name="Lucas Rogerson" userId="74cfb0da-63fc-4969-baca-06c369ee1d13" providerId="ADAL" clId="{8D01242E-0D3D-469A-ACE7-11C29EEDED68}" dt="2024-03-13T22:16:21.264" v="1045" actId="20577"/>
          <ac:spMkLst>
            <pc:docMk/>
            <pc:sldMk cId="2786908109" sldId="292"/>
            <ac:spMk id="9" creationId="{2A9AEA99-AAD0-4007-98E3-EAA3C6EF94FF}"/>
          </ac:spMkLst>
        </pc:spChg>
        <pc:spChg chg="mod">
          <ac:chgData name="Lucas Rogerson" userId="74cfb0da-63fc-4969-baca-06c369ee1d13" providerId="ADAL" clId="{8D01242E-0D3D-469A-ACE7-11C29EEDED68}" dt="2024-03-13T22:15:36.062" v="1012" actId="20577"/>
          <ac:spMkLst>
            <pc:docMk/>
            <pc:sldMk cId="2786908109" sldId="292"/>
            <ac:spMk id="12" creationId="{BC24197C-C0B8-E21C-5C1B-FB8132229A58}"/>
          </ac:spMkLst>
        </pc:spChg>
        <pc:graphicFrameChg chg="mod">
          <ac:chgData name="Lucas Rogerson" userId="74cfb0da-63fc-4969-baca-06c369ee1d13" providerId="ADAL" clId="{8D01242E-0D3D-469A-ACE7-11C29EEDED68}" dt="2024-03-13T22:24:30.715" v="1179" actId="478"/>
          <ac:graphicFrameMkLst>
            <pc:docMk/>
            <pc:sldMk cId="2786908109" sldId="292"/>
            <ac:graphicFrameMk id="11" creationId="{5739D9F8-6F85-8446-458F-11AEAD3B57DB}"/>
          </ac:graphicFrameMkLst>
        </pc:graphicFrameChg>
      </pc:sldChg>
    </pc:docChg>
  </pc:docChgLst>
</pc:chgInfo>
</file>

<file path=ppt/comments/modernComment_10B_667106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9C0A0C-1167-4F40-BA23-84CB0FEFF388}" authorId="{F5B630B0-A342-B75E-3A21-383093924728}" created="2023-11-28T19:51:27.112">
    <pc:sldMkLst xmlns:pc="http://schemas.microsoft.com/office/powerpoint/2013/main/command">
      <pc:docMk/>
      <pc:sldMk cId="1718683293" sldId="267"/>
    </pc:sldMkLst>
    <p188:replyLst>
      <p188:reply id="{174C385E-7612-4EC4-BC8A-581C3A078EE9}" authorId="{F5B630B0-A342-B75E-3A21-383093924728}" created="2023-11-29T13:12:27.297">
        <p188:txBody>
          <a:bodyPr/>
          <a:lstStyle/>
          <a:p>
            <a:r>
              <a:rPr lang="en-CA"/>
              <a:t>simplify</a:t>
            </a:r>
          </a:p>
        </p188:txBody>
      </p188:reply>
    </p188:replyLst>
    <p188:txBody>
      <a:bodyPr/>
      <a:lstStyle/>
      <a:p>
        <a:r>
          <a:rPr lang="en-CA"/>
          <a:t>Simplify and make pretty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76397-CFF0-4C13-9A32-231B502A78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A9D3424-413D-4EDD-AFEA-5248937BE55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/>
            <a:t>Grass Maintenance</a:t>
          </a:r>
        </a:p>
      </dgm:t>
    </dgm:pt>
    <dgm:pt modelId="{94A9EF7E-4F84-4080-B0E1-FD1DA7D51E92}" type="parTrans" cxnId="{1C1D5A14-1BF0-4D60-BE51-959A49129CAC}">
      <dgm:prSet/>
      <dgm:spPr/>
      <dgm:t>
        <a:bodyPr/>
        <a:lstStyle/>
        <a:p>
          <a:endParaRPr lang="en-CA"/>
        </a:p>
      </dgm:t>
    </dgm:pt>
    <dgm:pt modelId="{2128FA2D-2584-4FED-B039-6E6B834DB493}" type="sibTrans" cxnId="{1C1D5A14-1BF0-4D60-BE51-959A49129CAC}">
      <dgm:prSet/>
      <dgm:spPr/>
      <dgm:t>
        <a:bodyPr/>
        <a:lstStyle/>
        <a:p>
          <a:endParaRPr lang="en-CA"/>
        </a:p>
      </dgm:t>
    </dgm:pt>
    <dgm:pt modelId="{AB74DE8C-D2B6-40F0-8F2E-F0BE4CF39CB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 dirty="0"/>
            <a:t>Sports Field Preparation &amp; Maintenance</a:t>
          </a:r>
        </a:p>
      </dgm:t>
    </dgm:pt>
    <dgm:pt modelId="{4EE437D0-085A-49A4-BDC8-8379036006E6}" type="parTrans" cxnId="{1C01410E-B68D-45A4-964D-66957D0A144F}">
      <dgm:prSet/>
      <dgm:spPr/>
      <dgm:t>
        <a:bodyPr/>
        <a:lstStyle/>
        <a:p>
          <a:endParaRPr lang="en-CA"/>
        </a:p>
      </dgm:t>
    </dgm:pt>
    <dgm:pt modelId="{60E59C9D-34B9-442C-BB48-0191385ADF4C}" type="sibTrans" cxnId="{1C01410E-B68D-45A4-964D-66957D0A144F}">
      <dgm:prSet/>
      <dgm:spPr/>
      <dgm:t>
        <a:bodyPr/>
        <a:lstStyle/>
        <a:p>
          <a:endParaRPr lang="en-CA"/>
        </a:p>
      </dgm:t>
    </dgm:pt>
    <dgm:pt modelId="{B7AA2246-63BE-4310-ABC1-0491C5A8B83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 dirty="0"/>
            <a:t>Inspections</a:t>
          </a:r>
        </a:p>
      </dgm:t>
    </dgm:pt>
    <dgm:pt modelId="{70B063EB-F0C7-4129-AD47-C2C2A8C9C12C}" type="parTrans" cxnId="{7E342155-1665-4A54-8C2A-73145B0CA706}">
      <dgm:prSet/>
      <dgm:spPr/>
      <dgm:t>
        <a:bodyPr/>
        <a:lstStyle/>
        <a:p>
          <a:endParaRPr lang="en-CA"/>
        </a:p>
      </dgm:t>
    </dgm:pt>
    <dgm:pt modelId="{DAD28669-CD44-4255-A4C3-B7DF908C78BB}" type="sibTrans" cxnId="{7E342155-1665-4A54-8C2A-73145B0CA706}">
      <dgm:prSet/>
      <dgm:spPr/>
      <dgm:t>
        <a:bodyPr/>
        <a:lstStyle/>
        <a:p>
          <a:endParaRPr lang="en-CA"/>
        </a:p>
      </dgm:t>
    </dgm:pt>
    <dgm:pt modelId="{C8D5DE5A-EF9D-4283-BC8A-277ABC7682F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/>
            <a:t>General Repairs</a:t>
          </a:r>
        </a:p>
      </dgm:t>
    </dgm:pt>
    <dgm:pt modelId="{AE2ABEA7-8E4C-4994-AA65-98818711AE57}" type="parTrans" cxnId="{ACF18B00-8300-4A63-B08B-5E83633883B2}">
      <dgm:prSet/>
      <dgm:spPr/>
      <dgm:t>
        <a:bodyPr/>
        <a:lstStyle/>
        <a:p>
          <a:endParaRPr lang="en-CA"/>
        </a:p>
      </dgm:t>
    </dgm:pt>
    <dgm:pt modelId="{E8642781-B3F7-49F3-AEFA-D1E7317F026F}" type="sibTrans" cxnId="{ACF18B00-8300-4A63-B08B-5E83633883B2}">
      <dgm:prSet/>
      <dgm:spPr/>
      <dgm:t>
        <a:bodyPr/>
        <a:lstStyle/>
        <a:p>
          <a:endParaRPr lang="en-CA"/>
        </a:p>
      </dgm:t>
    </dgm:pt>
    <dgm:pt modelId="{44C467F6-48DA-4589-B003-544504F7372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 dirty="0"/>
            <a:t>Garbage collection</a:t>
          </a:r>
        </a:p>
      </dgm:t>
    </dgm:pt>
    <dgm:pt modelId="{96AACFEE-7010-4FF2-83C6-01D0D9FF584B}" type="parTrans" cxnId="{F2D44B98-4E7A-4C3A-A135-8864A592A212}">
      <dgm:prSet/>
      <dgm:spPr/>
      <dgm:t>
        <a:bodyPr/>
        <a:lstStyle/>
        <a:p>
          <a:endParaRPr lang="en-CA"/>
        </a:p>
      </dgm:t>
    </dgm:pt>
    <dgm:pt modelId="{93DC3EEB-EDA4-47D4-BBDE-D018038FE1C5}" type="sibTrans" cxnId="{F2D44B98-4E7A-4C3A-A135-8864A592A212}">
      <dgm:prSet/>
      <dgm:spPr/>
      <dgm:t>
        <a:bodyPr/>
        <a:lstStyle/>
        <a:p>
          <a:endParaRPr lang="en-CA"/>
        </a:p>
      </dgm:t>
    </dgm:pt>
    <dgm:pt modelId="{FCB3DB2B-ECAA-4E68-BAF5-5EE36D20717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 dirty="0"/>
            <a:t>Turf Maintenance</a:t>
          </a:r>
        </a:p>
      </dgm:t>
    </dgm:pt>
    <dgm:pt modelId="{11263AE7-3BB6-40BF-BF7E-3666016E41EB}" type="parTrans" cxnId="{359096CB-4B8E-45BD-84CA-8F0EBD538736}">
      <dgm:prSet/>
      <dgm:spPr/>
      <dgm:t>
        <a:bodyPr/>
        <a:lstStyle/>
        <a:p>
          <a:endParaRPr lang="en-CA"/>
        </a:p>
      </dgm:t>
    </dgm:pt>
    <dgm:pt modelId="{BD146858-9D3E-42B1-819B-6A57C8307015}" type="sibTrans" cxnId="{359096CB-4B8E-45BD-84CA-8F0EBD538736}">
      <dgm:prSet/>
      <dgm:spPr/>
      <dgm:t>
        <a:bodyPr/>
        <a:lstStyle/>
        <a:p>
          <a:endParaRPr lang="en-CA"/>
        </a:p>
      </dgm:t>
    </dgm:pt>
    <dgm:pt modelId="{1F67D7D8-7CFA-4AA9-8461-735FFDBF57A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 dirty="0"/>
            <a:t>Special Event Support</a:t>
          </a:r>
        </a:p>
      </dgm:t>
    </dgm:pt>
    <dgm:pt modelId="{BA32681F-E093-4344-B0B4-18019E726E0E}" type="parTrans" cxnId="{359734FB-0016-4911-B36E-6A8E4B067336}">
      <dgm:prSet/>
      <dgm:spPr/>
      <dgm:t>
        <a:bodyPr/>
        <a:lstStyle/>
        <a:p>
          <a:endParaRPr lang="en-CA"/>
        </a:p>
      </dgm:t>
    </dgm:pt>
    <dgm:pt modelId="{2323A90F-38C7-4B7D-8D03-67178A6BC637}" type="sibTrans" cxnId="{359734FB-0016-4911-B36E-6A8E4B067336}">
      <dgm:prSet/>
      <dgm:spPr/>
      <dgm:t>
        <a:bodyPr/>
        <a:lstStyle/>
        <a:p>
          <a:endParaRPr lang="en-CA"/>
        </a:p>
      </dgm:t>
    </dgm:pt>
    <dgm:pt modelId="{CE6E19E6-B988-43F9-865D-C345A2723706}" type="pres">
      <dgm:prSet presAssocID="{7B676397-CFF0-4C13-9A32-231B502A78BD}" presName="linear" presStyleCnt="0">
        <dgm:presLayoutVars>
          <dgm:animLvl val="lvl"/>
          <dgm:resizeHandles val="exact"/>
        </dgm:presLayoutVars>
      </dgm:prSet>
      <dgm:spPr/>
    </dgm:pt>
    <dgm:pt modelId="{01B45F21-4DEF-4CD0-852A-F5FF153317A4}" type="pres">
      <dgm:prSet presAssocID="{9A9D3424-413D-4EDD-AFEA-5248937BE5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5D1130A-AFEB-439F-A91A-055F437CD0B0}" type="pres">
      <dgm:prSet presAssocID="{2128FA2D-2584-4FED-B039-6E6B834DB493}" presName="spacer" presStyleCnt="0"/>
      <dgm:spPr/>
    </dgm:pt>
    <dgm:pt modelId="{6329BEE6-7CEB-492C-B35A-0A66A3EE0995}" type="pres">
      <dgm:prSet presAssocID="{AB74DE8C-D2B6-40F0-8F2E-F0BE4CF39CB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0F93F41-125D-4A4C-A50F-7911765D4CFC}" type="pres">
      <dgm:prSet presAssocID="{60E59C9D-34B9-442C-BB48-0191385ADF4C}" presName="spacer" presStyleCnt="0"/>
      <dgm:spPr/>
    </dgm:pt>
    <dgm:pt modelId="{5BB9C1CA-5808-45EB-95B2-CE33F998DD0D}" type="pres">
      <dgm:prSet presAssocID="{FCB3DB2B-ECAA-4E68-BAF5-5EE36D20717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EFAD6A6-A005-40A8-814D-4FE92409821A}" type="pres">
      <dgm:prSet presAssocID="{BD146858-9D3E-42B1-819B-6A57C8307015}" presName="spacer" presStyleCnt="0"/>
      <dgm:spPr/>
    </dgm:pt>
    <dgm:pt modelId="{B6958BAD-2F28-4755-839D-A5CCE134FE20}" type="pres">
      <dgm:prSet presAssocID="{B7AA2246-63BE-4310-ABC1-0491C5A8B83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6247C20-4578-41DA-AB5D-883A1760984A}" type="pres">
      <dgm:prSet presAssocID="{DAD28669-CD44-4255-A4C3-B7DF908C78BB}" presName="spacer" presStyleCnt="0"/>
      <dgm:spPr/>
    </dgm:pt>
    <dgm:pt modelId="{BDB377AA-310D-47EA-8454-37F8390AB59E}" type="pres">
      <dgm:prSet presAssocID="{C8D5DE5A-EF9D-4283-BC8A-277ABC7682F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0C9B42-F4D9-41B8-853E-B84804E943F9}" type="pres">
      <dgm:prSet presAssocID="{E8642781-B3F7-49F3-AEFA-D1E7317F026F}" presName="spacer" presStyleCnt="0"/>
      <dgm:spPr/>
    </dgm:pt>
    <dgm:pt modelId="{DD6D4CEF-5DFD-481E-AEB3-88C13B233DFA}" type="pres">
      <dgm:prSet presAssocID="{44C467F6-48DA-4589-B003-544504F7372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277AE1A-C3A6-4CFE-A617-D615D82527A1}" type="pres">
      <dgm:prSet presAssocID="{93DC3EEB-EDA4-47D4-BBDE-D018038FE1C5}" presName="spacer" presStyleCnt="0"/>
      <dgm:spPr/>
    </dgm:pt>
    <dgm:pt modelId="{B1C0CE19-EAC0-4AED-9EB5-28597EB3BE06}" type="pres">
      <dgm:prSet presAssocID="{1F67D7D8-7CFA-4AA9-8461-735FFDBF57A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CF18B00-8300-4A63-B08B-5E83633883B2}" srcId="{7B676397-CFF0-4C13-9A32-231B502A78BD}" destId="{C8D5DE5A-EF9D-4283-BC8A-277ABC7682F1}" srcOrd="4" destOrd="0" parTransId="{AE2ABEA7-8E4C-4994-AA65-98818711AE57}" sibTransId="{E8642781-B3F7-49F3-AEFA-D1E7317F026F}"/>
    <dgm:cxn modelId="{39B63C06-A972-4B5C-BBE6-BA345CBF5563}" type="presOf" srcId="{C8D5DE5A-EF9D-4283-BC8A-277ABC7682F1}" destId="{BDB377AA-310D-47EA-8454-37F8390AB59E}" srcOrd="0" destOrd="0" presId="urn:microsoft.com/office/officeart/2005/8/layout/vList2"/>
    <dgm:cxn modelId="{1C01410E-B68D-45A4-964D-66957D0A144F}" srcId="{7B676397-CFF0-4C13-9A32-231B502A78BD}" destId="{AB74DE8C-D2B6-40F0-8F2E-F0BE4CF39CBA}" srcOrd="1" destOrd="0" parTransId="{4EE437D0-085A-49A4-BDC8-8379036006E6}" sibTransId="{60E59C9D-34B9-442C-BB48-0191385ADF4C}"/>
    <dgm:cxn modelId="{1C1D5A14-1BF0-4D60-BE51-959A49129CAC}" srcId="{7B676397-CFF0-4C13-9A32-231B502A78BD}" destId="{9A9D3424-413D-4EDD-AFEA-5248937BE556}" srcOrd="0" destOrd="0" parTransId="{94A9EF7E-4F84-4080-B0E1-FD1DA7D51E92}" sibTransId="{2128FA2D-2584-4FED-B039-6E6B834DB493}"/>
    <dgm:cxn modelId="{D1CEAE23-C642-40C4-893D-4CF9794282B1}" type="presOf" srcId="{B7AA2246-63BE-4310-ABC1-0491C5A8B832}" destId="{B6958BAD-2F28-4755-839D-A5CCE134FE20}" srcOrd="0" destOrd="0" presId="urn:microsoft.com/office/officeart/2005/8/layout/vList2"/>
    <dgm:cxn modelId="{BC7F2B29-6FB1-4C4B-A7A2-6910C11A9928}" type="presOf" srcId="{1F67D7D8-7CFA-4AA9-8461-735FFDBF57A9}" destId="{B1C0CE19-EAC0-4AED-9EB5-28597EB3BE06}" srcOrd="0" destOrd="0" presId="urn:microsoft.com/office/officeart/2005/8/layout/vList2"/>
    <dgm:cxn modelId="{910C6A3D-225E-48EA-9B98-5EFE91EC2D05}" type="presOf" srcId="{AB74DE8C-D2B6-40F0-8F2E-F0BE4CF39CBA}" destId="{6329BEE6-7CEB-492C-B35A-0A66A3EE0995}" srcOrd="0" destOrd="0" presId="urn:microsoft.com/office/officeart/2005/8/layout/vList2"/>
    <dgm:cxn modelId="{7548CE6A-A7EC-434C-A3F7-FE9A428D3A6B}" type="presOf" srcId="{9A9D3424-413D-4EDD-AFEA-5248937BE556}" destId="{01B45F21-4DEF-4CD0-852A-F5FF153317A4}" srcOrd="0" destOrd="0" presId="urn:microsoft.com/office/officeart/2005/8/layout/vList2"/>
    <dgm:cxn modelId="{7E342155-1665-4A54-8C2A-73145B0CA706}" srcId="{7B676397-CFF0-4C13-9A32-231B502A78BD}" destId="{B7AA2246-63BE-4310-ABC1-0491C5A8B832}" srcOrd="3" destOrd="0" parTransId="{70B063EB-F0C7-4129-AD47-C2C2A8C9C12C}" sibTransId="{DAD28669-CD44-4255-A4C3-B7DF908C78BB}"/>
    <dgm:cxn modelId="{F2D44B98-4E7A-4C3A-A135-8864A592A212}" srcId="{7B676397-CFF0-4C13-9A32-231B502A78BD}" destId="{44C467F6-48DA-4589-B003-544504F73727}" srcOrd="5" destOrd="0" parTransId="{96AACFEE-7010-4FF2-83C6-01D0D9FF584B}" sibTransId="{93DC3EEB-EDA4-47D4-BBDE-D018038FE1C5}"/>
    <dgm:cxn modelId="{49268098-9879-4EE2-AF53-5874E515A2A5}" type="presOf" srcId="{44C467F6-48DA-4589-B003-544504F73727}" destId="{DD6D4CEF-5DFD-481E-AEB3-88C13B233DFA}" srcOrd="0" destOrd="0" presId="urn:microsoft.com/office/officeart/2005/8/layout/vList2"/>
    <dgm:cxn modelId="{EDCF8EA0-3E98-447C-B7F6-A2B5C31984C8}" type="presOf" srcId="{FCB3DB2B-ECAA-4E68-BAF5-5EE36D20717F}" destId="{5BB9C1CA-5808-45EB-95B2-CE33F998DD0D}" srcOrd="0" destOrd="0" presId="urn:microsoft.com/office/officeart/2005/8/layout/vList2"/>
    <dgm:cxn modelId="{EB486EC1-D1C4-4BBB-AB9D-0604D65C7940}" type="presOf" srcId="{7B676397-CFF0-4C13-9A32-231B502A78BD}" destId="{CE6E19E6-B988-43F9-865D-C345A2723706}" srcOrd="0" destOrd="0" presId="urn:microsoft.com/office/officeart/2005/8/layout/vList2"/>
    <dgm:cxn modelId="{359096CB-4B8E-45BD-84CA-8F0EBD538736}" srcId="{7B676397-CFF0-4C13-9A32-231B502A78BD}" destId="{FCB3DB2B-ECAA-4E68-BAF5-5EE36D20717F}" srcOrd="2" destOrd="0" parTransId="{11263AE7-3BB6-40BF-BF7E-3666016E41EB}" sibTransId="{BD146858-9D3E-42B1-819B-6A57C8307015}"/>
    <dgm:cxn modelId="{359734FB-0016-4911-B36E-6A8E4B067336}" srcId="{7B676397-CFF0-4C13-9A32-231B502A78BD}" destId="{1F67D7D8-7CFA-4AA9-8461-735FFDBF57A9}" srcOrd="6" destOrd="0" parTransId="{BA32681F-E093-4344-B0B4-18019E726E0E}" sibTransId="{2323A90F-38C7-4B7D-8D03-67178A6BC637}"/>
    <dgm:cxn modelId="{9E495369-AAFF-48E7-90C6-2CB52668A751}" type="presParOf" srcId="{CE6E19E6-B988-43F9-865D-C345A2723706}" destId="{01B45F21-4DEF-4CD0-852A-F5FF153317A4}" srcOrd="0" destOrd="0" presId="urn:microsoft.com/office/officeart/2005/8/layout/vList2"/>
    <dgm:cxn modelId="{97E241FE-269E-4375-B52A-2BA9FC0239FA}" type="presParOf" srcId="{CE6E19E6-B988-43F9-865D-C345A2723706}" destId="{65D1130A-AFEB-439F-A91A-055F437CD0B0}" srcOrd="1" destOrd="0" presId="urn:microsoft.com/office/officeart/2005/8/layout/vList2"/>
    <dgm:cxn modelId="{740B1BCC-800A-4F78-983A-403E02852A39}" type="presParOf" srcId="{CE6E19E6-B988-43F9-865D-C345A2723706}" destId="{6329BEE6-7CEB-492C-B35A-0A66A3EE0995}" srcOrd="2" destOrd="0" presId="urn:microsoft.com/office/officeart/2005/8/layout/vList2"/>
    <dgm:cxn modelId="{A57CB95E-230F-41D2-9620-C8160AE72494}" type="presParOf" srcId="{CE6E19E6-B988-43F9-865D-C345A2723706}" destId="{C0F93F41-125D-4A4C-A50F-7911765D4CFC}" srcOrd="3" destOrd="0" presId="urn:microsoft.com/office/officeart/2005/8/layout/vList2"/>
    <dgm:cxn modelId="{030EF8E6-0217-482B-BE10-4EF26FA97BC3}" type="presParOf" srcId="{CE6E19E6-B988-43F9-865D-C345A2723706}" destId="{5BB9C1CA-5808-45EB-95B2-CE33F998DD0D}" srcOrd="4" destOrd="0" presId="urn:microsoft.com/office/officeart/2005/8/layout/vList2"/>
    <dgm:cxn modelId="{3B5BF027-13E1-45BE-86A6-D35E2C6CD81A}" type="presParOf" srcId="{CE6E19E6-B988-43F9-865D-C345A2723706}" destId="{EEFAD6A6-A005-40A8-814D-4FE92409821A}" srcOrd="5" destOrd="0" presId="urn:microsoft.com/office/officeart/2005/8/layout/vList2"/>
    <dgm:cxn modelId="{1FDB3C94-D6C1-4A3E-9EBC-29426D0AB41D}" type="presParOf" srcId="{CE6E19E6-B988-43F9-865D-C345A2723706}" destId="{B6958BAD-2F28-4755-839D-A5CCE134FE20}" srcOrd="6" destOrd="0" presId="urn:microsoft.com/office/officeart/2005/8/layout/vList2"/>
    <dgm:cxn modelId="{1F0F1D29-5518-4508-B5C4-D3A3A694AB7A}" type="presParOf" srcId="{CE6E19E6-B988-43F9-865D-C345A2723706}" destId="{06247C20-4578-41DA-AB5D-883A1760984A}" srcOrd="7" destOrd="0" presId="urn:microsoft.com/office/officeart/2005/8/layout/vList2"/>
    <dgm:cxn modelId="{238E1EE6-9DD2-4183-BF7A-40C2678DFD29}" type="presParOf" srcId="{CE6E19E6-B988-43F9-865D-C345A2723706}" destId="{BDB377AA-310D-47EA-8454-37F8390AB59E}" srcOrd="8" destOrd="0" presId="urn:microsoft.com/office/officeart/2005/8/layout/vList2"/>
    <dgm:cxn modelId="{E7460DBA-4106-43BC-ABC3-85848157F91A}" type="presParOf" srcId="{CE6E19E6-B988-43F9-865D-C345A2723706}" destId="{660C9B42-F4D9-41B8-853E-B84804E943F9}" srcOrd="9" destOrd="0" presId="urn:microsoft.com/office/officeart/2005/8/layout/vList2"/>
    <dgm:cxn modelId="{09CE520A-78E0-438D-B5CA-7DA7495DF819}" type="presParOf" srcId="{CE6E19E6-B988-43F9-865D-C345A2723706}" destId="{DD6D4CEF-5DFD-481E-AEB3-88C13B233DFA}" srcOrd="10" destOrd="0" presId="urn:microsoft.com/office/officeart/2005/8/layout/vList2"/>
    <dgm:cxn modelId="{95B43FF9-A971-4EE1-8B22-A23382167023}" type="presParOf" srcId="{CE6E19E6-B988-43F9-865D-C345A2723706}" destId="{0277AE1A-C3A6-4CFE-A617-D615D82527A1}" srcOrd="11" destOrd="0" presId="urn:microsoft.com/office/officeart/2005/8/layout/vList2"/>
    <dgm:cxn modelId="{0A227D78-80F3-4A3D-930F-5F757ED4C780}" type="presParOf" srcId="{CE6E19E6-B988-43F9-865D-C345A2723706}" destId="{B1C0CE19-EAC0-4AED-9EB5-28597EB3BE0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E55B1-A67D-41FB-89D8-17D74AEC2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1A11E3E-7665-49DE-B954-A69F3244AFA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Flowers/ Planters/ Hanging Baskets</a:t>
          </a:r>
        </a:p>
      </dgm:t>
    </dgm:pt>
    <dgm:pt modelId="{1E44C8B7-C0AB-4CC0-AC1D-EED612706845}" type="parTrans" cxnId="{1E61A7B8-CA7E-42D8-B4CF-D5F16BBF5749}">
      <dgm:prSet/>
      <dgm:spPr/>
      <dgm:t>
        <a:bodyPr/>
        <a:lstStyle/>
        <a:p>
          <a:pPr algn="ctr"/>
          <a:endParaRPr lang="en-CA"/>
        </a:p>
      </dgm:t>
    </dgm:pt>
    <dgm:pt modelId="{3DB7CA2D-0F9D-4795-9661-056A9357247C}" type="sibTrans" cxnId="{1E61A7B8-CA7E-42D8-B4CF-D5F16BBF5749}">
      <dgm:prSet/>
      <dgm:spPr/>
      <dgm:t>
        <a:bodyPr/>
        <a:lstStyle/>
        <a:p>
          <a:pPr algn="ctr"/>
          <a:endParaRPr lang="en-CA"/>
        </a:p>
      </dgm:t>
    </dgm:pt>
    <dgm:pt modelId="{3FBDA593-ACE6-4C98-B1B6-81062D022C5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Flower bed maintenance</a:t>
          </a:r>
        </a:p>
      </dgm:t>
    </dgm:pt>
    <dgm:pt modelId="{BCDB0B8A-31A0-49D9-9ACB-93F04F7CFF0E}" type="parTrans" cxnId="{CA392F5C-8EA1-4018-8BE9-A7435B7E4FF5}">
      <dgm:prSet/>
      <dgm:spPr/>
      <dgm:t>
        <a:bodyPr/>
        <a:lstStyle/>
        <a:p>
          <a:pPr algn="ctr"/>
          <a:endParaRPr lang="en-CA"/>
        </a:p>
      </dgm:t>
    </dgm:pt>
    <dgm:pt modelId="{11A34A40-70E4-4F93-8308-442935E82176}" type="sibTrans" cxnId="{CA392F5C-8EA1-4018-8BE9-A7435B7E4FF5}">
      <dgm:prSet/>
      <dgm:spPr/>
      <dgm:t>
        <a:bodyPr/>
        <a:lstStyle/>
        <a:p>
          <a:pPr algn="ctr"/>
          <a:endParaRPr lang="en-CA"/>
        </a:p>
      </dgm:t>
    </dgm:pt>
    <dgm:pt modelId="{810CF5C4-5E61-460A-8241-71AF23F324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Watering</a:t>
          </a:r>
        </a:p>
      </dgm:t>
    </dgm:pt>
    <dgm:pt modelId="{D2663041-AC81-4353-A4EF-17A3F1EFA77D}" type="parTrans" cxnId="{321E4AD5-6A4A-4492-B019-3415B3E78A6E}">
      <dgm:prSet/>
      <dgm:spPr/>
      <dgm:t>
        <a:bodyPr/>
        <a:lstStyle/>
        <a:p>
          <a:pPr algn="ctr"/>
          <a:endParaRPr lang="en-CA"/>
        </a:p>
      </dgm:t>
    </dgm:pt>
    <dgm:pt modelId="{5150784A-0DE4-41E3-9338-28BA5A230237}" type="sibTrans" cxnId="{321E4AD5-6A4A-4492-B019-3415B3E78A6E}">
      <dgm:prSet/>
      <dgm:spPr/>
      <dgm:t>
        <a:bodyPr/>
        <a:lstStyle/>
        <a:p>
          <a:pPr algn="ctr"/>
          <a:endParaRPr lang="en-CA"/>
        </a:p>
      </dgm:t>
    </dgm:pt>
    <dgm:pt modelId="{7EEC6832-150C-4832-8212-A82668835F9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Town Beautification</a:t>
          </a:r>
        </a:p>
      </dgm:t>
    </dgm:pt>
    <dgm:pt modelId="{4C01E5CC-05FD-4C2C-9D4F-6200F8E42680}" type="sibTrans" cxnId="{E33FA18A-934F-4B53-98B5-CD113A37B805}">
      <dgm:prSet/>
      <dgm:spPr/>
      <dgm:t>
        <a:bodyPr/>
        <a:lstStyle/>
        <a:p>
          <a:pPr algn="ctr"/>
          <a:endParaRPr lang="en-CA"/>
        </a:p>
      </dgm:t>
    </dgm:pt>
    <dgm:pt modelId="{75D99972-30A0-4A20-99F0-45A899F008ED}" type="parTrans" cxnId="{E33FA18A-934F-4B53-98B5-CD113A37B805}">
      <dgm:prSet/>
      <dgm:spPr/>
      <dgm:t>
        <a:bodyPr/>
        <a:lstStyle/>
        <a:p>
          <a:pPr algn="ctr"/>
          <a:endParaRPr lang="en-CA"/>
        </a:p>
      </dgm:t>
    </dgm:pt>
    <dgm:pt modelId="{CB95C112-F0F4-43E1-B1CB-6495BA4B9D22}" type="pres">
      <dgm:prSet presAssocID="{62EE55B1-A67D-41FB-89D8-17D74AEC2D65}" presName="linear" presStyleCnt="0">
        <dgm:presLayoutVars>
          <dgm:animLvl val="lvl"/>
          <dgm:resizeHandles val="exact"/>
        </dgm:presLayoutVars>
      </dgm:prSet>
      <dgm:spPr/>
    </dgm:pt>
    <dgm:pt modelId="{B05757E7-5CE7-4254-98EC-14DCB1C12512}" type="pres">
      <dgm:prSet presAssocID="{41A11E3E-7665-49DE-B954-A69F3244AFA7}" presName="parentText" presStyleLbl="node1" presStyleIdx="0" presStyleCnt="4" custLinFactNeighborX="5987" custLinFactNeighborY="34318">
        <dgm:presLayoutVars>
          <dgm:chMax val="0"/>
          <dgm:bulletEnabled val="1"/>
        </dgm:presLayoutVars>
      </dgm:prSet>
      <dgm:spPr/>
    </dgm:pt>
    <dgm:pt modelId="{B2D4C262-08B1-4B6F-A921-649A86017A23}" type="pres">
      <dgm:prSet presAssocID="{3DB7CA2D-0F9D-4795-9661-056A9357247C}" presName="spacer" presStyleCnt="0"/>
      <dgm:spPr/>
    </dgm:pt>
    <dgm:pt modelId="{2DDD7C36-9230-460E-9098-BBB8D81D7B84}" type="pres">
      <dgm:prSet presAssocID="{7EEC6832-150C-4832-8212-A82668835F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1BA171-711D-459C-A855-4B2EE427B353}" type="pres">
      <dgm:prSet presAssocID="{4C01E5CC-05FD-4C2C-9D4F-6200F8E42680}" presName="spacer" presStyleCnt="0"/>
      <dgm:spPr/>
    </dgm:pt>
    <dgm:pt modelId="{410057B6-2E76-440A-B5A5-8D1432818F83}" type="pres">
      <dgm:prSet presAssocID="{3FBDA593-ACE6-4C98-B1B6-81062D022C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4A1C03-BE5D-41D9-9F51-57E0759FA6D6}" type="pres">
      <dgm:prSet presAssocID="{11A34A40-70E4-4F93-8308-442935E82176}" presName="spacer" presStyleCnt="0"/>
      <dgm:spPr/>
    </dgm:pt>
    <dgm:pt modelId="{A61D27E6-4B88-4ADA-A74A-B43F5AF5411F}" type="pres">
      <dgm:prSet presAssocID="{810CF5C4-5E61-460A-8241-71AF23F324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CC4E12-80D4-4334-BCD0-0B7860B38151}" type="presOf" srcId="{62EE55B1-A67D-41FB-89D8-17D74AEC2D65}" destId="{CB95C112-F0F4-43E1-B1CB-6495BA4B9D22}" srcOrd="0" destOrd="0" presId="urn:microsoft.com/office/officeart/2005/8/layout/vList2"/>
    <dgm:cxn modelId="{CA392F5C-8EA1-4018-8BE9-A7435B7E4FF5}" srcId="{62EE55B1-A67D-41FB-89D8-17D74AEC2D65}" destId="{3FBDA593-ACE6-4C98-B1B6-81062D022C58}" srcOrd="2" destOrd="0" parTransId="{BCDB0B8A-31A0-49D9-9ACB-93F04F7CFF0E}" sibTransId="{11A34A40-70E4-4F93-8308-442935E82176}"/>
    <dgm:cxn modelId="{D7BF6467-9D8E-4B78-9008-7FC2ECD29E81}" type="presOf" srcId="{41A11E3E-7665-49DE-B954-A69F3244AFA7}" destId="{B05757E7-5CE7-4254-98EC-14DCB1C12512}" srcOrd="0" destOrd="0" presId="urn:microsoft.com/office/officeart/2005/8/layout/vList2"/>
    <dgm:cxn modelId="{38B47573-1BF3-4185-8361-79B3FE324E0A}" type="presOf" srcId="{810CF5C4-5E61-460A-8241-71AF23F32486}" destId="{A61D27E6-4B88-4ADA-A74A-B43F5AF5411F}" srcOrd="0" destOrd="0" presId="urn:microsoft.com/office/officeart/2005/8/layout/vList2"/>
    <dgm:cxn modelId="{E33FA18A-934F-4B53-98B5-CD113A37B805}" srcId="{62EE55B1-A67D-41FB-89D8-17D74AEC2D65}" destId="{7EEC6832-150C-4832-8212-A82668835F97}" srcOrd="1" destOrd="0" parTransId="{75D99972-30A0-4A20-99F0-45A899F008ED}" sibTransId="{4C01E5CC-05FD-4C2C-9D4F-6200F8E42680}"/>
    <dgm:cxn modelId="{C783F28B-5E91-4C2A-8E09-503950082173}" type="presOf" srcId="{7EEC6832-150C-4832-8212-A82668835F97}" destId="{2DDD7C36-9230-460E-9098-BBB8D81D7B84}" srcOrd="0" destOrd="0" presId="urn:microsoft.com/office/officeart/2005/8/layout/vList2"/>
    <dgm:cxn modelId="{1E61A7B8-CA7E-42D8-B4CF-D5F16BBF5749}" srcId="{62EE55B1-A67D-41FB-89D8-17D74AEC2D65}" destId="{41A11E3E-7665-49DE-B954-A69F3244AFA7}" srcOrd="0" destOrd="0" parTransId="{1E44C8B7-C0AB-4CC0-AC1D-EED612706845}" sibTransId="{3DB7CA2D-0F9D-4795-9661-056A9357247C}"/>
    <dgm:cxn modelId="{321E4AD5-6A4A-4492-B019-3415B3E78A6E}" srcId="{62EE55B1-A67D-41FB-89D8-17D74AEC2D65}" destId="{810CF5C4-5E61-460A-8241-71AF23F32486}" srcOrd="3" destOrd="0" parTransId="{D2663041-AC81-4353-A4EF-17A3F1EFA77D}" sibTransId="{5150784A-0DE4-41E3-9338-28BA5A230237}"/>
    <dgm:cxn modelId="{602305E3-B4ED-4A73-AAEA-3D9E68A49884}" type="presOf" srcId="{3FBDA593-ACE6-4C98-B1B6-81062D022C58}" destId="{410057B6-2E76-440A-B5A5-8D1432818F83}" srcOrd="0" destOrd="0" presId="urn:microsoft.com/office/officeart/2005/8/layout/vList2"/>
    <dgm:cxn modelId="{3C446329-C5C1-40BA-9BCB-FF7A1588C95A}" type="presParOf" srcId="{CB95C112-F0F4-43E1-B1CB-6495BA4B9D22}" destId="{B05757E7-5CE7-4254-98EC-14DCB1C12512}" srcOrd="0" destOrd="0" presId="urn:microsoft.com/office/officeart/2005/8/layout/vList2"/>
    <dgm:cxn modelId="{B0452B2E-CF62-4235-9560-CE20BB172CFF}" type="presParOf" srcId="{CB95C112-F0F4-43E1-B1CB-6495BA4B9D22}" destId="{B2D4C262-08B1-4B6F-A921-649A86017A23}" srcOrd="1" destOrd="0" presId="urn:microsoft.com/office/officeart/2005/8/layout/vList2"/>
    <dgm:cxn modelId="{CF1CBA7A-02F9-4B4A-93B1-65F90C24E5E3}" type="presParOf" srcId="{CB95C112-F0F4-43E1-B1CB-6495BA4B9D22}" destId="{2DDD7C36-9230-460E-9098-BBB8D81D7B84}" srcOrd="2" destOrd="0" presId="urn:microsoft.com/office/officeart/2005/8/layout/vList2"/>
    <dgm:cxn modelId="{DFC02852-8F5E-4092-B912-218437E7796D}" type="presParOf" srcId="{CB95C112-F0F4-43E1-B1CB-6495BA4B9D22}" destId="{701BA171-711D-459C-A855-4B2EE427B353}" srcOrd="3" destOrd="0" presId="urn:microsoft.com/office/officeart/2005/8/layout/vList2"/>
    <dgm:cxn modelId="{8DEEBC82-C5DE-44CA-83FC-90EFB0202C58}" type="presParOf" srcId="{CB95C112-F0F4-43E1-B1CB-6495BA4B9D22}" destId="{410057B6-2E76-440A-B5A5-8D1432818F83}" srcOrd="4" destOrd="0" presId="urn:microsoft.com/office/officeart/2005/8/layout/vList2"/>
    <dgm:cxn modelId="{EBE9F08E-CE12-4481-861D-82A9817BB363}" type="presParOf" srcId="{CB95C112-F0F4-43E1-B1CB-6495BA4B9D22}" destId="{894A1C03-BE5D-41D9-9F51-57E0759FA6D6}" srcOrd="5" destOrd="0" presId="urn:microsoft.com/office/officeart/2005/8/layout/vList2"/>
    <dgm:cxn modelId="{63B3439F-CFA3-4FD2-86B1-B262A9A3033F}" type="presParOf" srcId="{CB95C112-F0F4-43E1-B1CB-6495BA4B9D22}" destId="{A61D27E6-4B88-4ADA-A74A-B43F5AF541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E55B1-A67D-41FB-89D8-17D74AEC2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1A11E3E-7665-49DE-B954-A69F3244AFA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Public Forest Policy</a:t>
          </a:r>
        </a:p>
      </dgm:t>
    </dgm:pt>
    <dgm:pt modelId="{1E44C8B7-C0AB-4CC0-AC1D-EED612706845}" type="parTrans" cxnId="{1E61A7B8-CA7E-42D8-B4CF-D5F16BBF5749}">
      <dgm:prSet/>
      <dgm:spPr/>
      <dgm:t>
        <a:bodyPr/>
        <a:lstStyle/>
        <a:p>
          <a:pPr algn="ctr"/>
          <a:endParaRPr lang="en-CA"/>
        </a:p>
      </dgm:t>
    </dgm:pt>
    <dgm:pt modelId="{3DB7CA2D-0F9D-4795-9661-056A9357247C}" type="sibTrans" cxnId="{1E61A7B8-CA7E-42D8-B4CF-D5F16BBF5749}">
      <dgm:prSet/>
      <dgm:spPr/>
      <dgm:t>
        <a:bodyPr/>
        <a:lstStyle/>
        <a:p>
          <a:pPr algn="ctr"/>
          <a:endParaRPr lang="en-CA"/>
        </a:p>
      </dgm:t>
    </dgm:pt>
    <dgm:pt modelId="{7EEC6832-150C-4832-8212-A82668835F9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Public Tree By-law</a:t>
          </a:r>
        </a:p>
      </dgm:t>
    </dgm:pt>
    <dgm:pt modelId="{4C01E5CC-05FD-4C2C-9D4F-6200F8E42680}" type="sibTrans" cxnId="{E33FA18A-934F-4B53-98B5-CD113A37B805}">
      <dgm:prSet/>
      <dgm:spPr/>
      <dgm:t>
        <a:bodyPr/>
        <a:lstStyle/>
        <a:p>
          <a:pPr algn="ctr"/>
          <a:endParaRPr lang="en-CA"/>
        </a:p>
      </dgm:t>
    </dgm:pt>
    <dgm:pt modelId="{75D99972-30A0-4A20-99F0-45A899F008ED}" type="parTrans" cxnId="{E33FA18A-934F-4B53-98B5-CD113A37B805}">
      <dgm:prSet/>
      <dgm:spPr/>
      <dgm:t>
        <a:bodyPr/>
        <a:lstStyle/>
        <a:p>
          <a:pPr algn="ctr"/>
          <a:endParaRPr lang="en-CA"/>
        </a:p>
      </dgm:t>
    </dgm:pt>
    <dgm:pt modelId="{82D9C26C-A9A4-47A9-80E1-2C8E6DF7E6F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CA" dirty="0"/>
            <a:t>Trails</a:t>
          </a:r>
        </a:p>
      </dgm:t>
    </dgm:pt>
    <dgm:pt modelId="{850D7D33-DADB-46BD-8174-C889DA9F9452}" type="parTrans" cxnId="{F6C4DE58-BBF0-4B2F-B87D-5EB7591A5EBD}">
      <dgm:prSet/>
      <dgm:spPr/>
      <dgm:t>
        <a:bodyPr/>
        <a:lstStyle/>
        <a:p>
          <a:endParaRPr lang="en-CA"/>
        </a:p>
      </dgm:t>
    </dgm:pt>
    <dgm:pt modelId="{C53BEE71-523A-46E3-9CC4-17302567DD48}" type="sibTrans" cxnId="{F6C4DE58-BBF0-4B2F-B87D-5EB7591A5EBD}">
      <dgm:prSet/>
      <dgm:spPr/>
      <dgm:t>
        <a:bodyPr/>
        <a:lstStyle/>
        <a:p>
          <a:endParaRPr lang="en-CA"/>
        </a:p>
      </dgm:t>
    </dgm:pt>
    <dgm:pt modelId="{CB95C112-F0F4-43E1-B1CB-6495BA4B9D22}" type="pres">
      <dgm:prSet presAssocID="{62EE55B1-A67D-41FB-89D8-17D74AEC2D65}" presName="linear" presStyleCnt="0">
        <dgm:presLayoutVars>
          <dgm:animLvl val="lvl"/>
          <dgm:resizeHandles val="exact"/>
        </dgm:presLayoutVars>
      </dgm:prSet>
      <dgm:spPr/>
    </dgm:pt>
    <dgm:pt modelId="{B05757E7-5CE7-4254-98EC-14DCB1C12512}" type="pres">
      <dgm:prSet presAssocID="{41A11E3E-7665-49DE-B954-A69F3244AFA7}" presName="parentText" presStyleLbl="node1" presStyleIdx="0" presStyleCnt="3" custLinFactNeighborX="5987" custLinFactNeighborY="34318">
        <dgm:presLayoutVars>
          <dgm:chMax val="0"/>
          <dgm:bulletEnabled val="1"/>
        </dgm:presLayoutVars>
      </dgm:prSet>
      <dgm:spPr/>
    </dgm:pt>
    <dgm:pt modelId="{B2D4C262-08B1-4B6F-A921-649A86017A23}" type="pres">
      <dgm:prSet presAssocID="{3DB7CA2D-0F9D-4795-9661-056A9357247C}" presName="spacer" presStyleCnt="0"/>
      <dgm:spPr/>
    </dgm:pt>
    <dgm:pt modelId="{2DDD7C36-9230-460E-9098-BBB8D81D7B84}" type="pres">
      <dgm:prSet presAssocID="{7EEC6832-150C-4832-8212-A82668835F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D74A37-A4AC-41FD-B1CE-6BA1BF496B01}" type="pres">
      <dgm:prSet presAssocID="{4C01E5CC-05FD-4C2C-9D4F-6200F8E42680}" presName="spacer" presStyleCnt="0"/>
      <dgm:spPr/>
    </dgm:pt>
    <dgm:pt modelId="{B02BDCC7-E269-4730-B723-2DE35E8888DE}" type="pres">
      <dgm:prSet presAssocID="{82D9C26C-A9A4-47A9-80E1-2C8E6DF7E6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CC4E12-80D4-4334-BCD0-0B7860B38151}" type="presOf" srcId="{62EE55B1-A67D-41FB-89D8-17D74AEC2D65}" destId="{CB95C112-F0F4-43E1-B1CB-6495BA4B9D22}" srcOrd="0" destOrd="0" presId="urn:microsoft.com/office/officeart/2005/8/layout/vList2"/>
    <dgm:cxn modelId="{D7BF6467-9D8E-4B78-9008-7FC2ECD29E81}" type="presOf" srcId="{41A11E3E-7665-49DE-B954-A69F3244AFA7}" destId="{B05757E7-5CE7-4254-98EC-14DCB1C12512}" srcOrd="0" destOrd="0" presId="urn:microsoft.com/office/officeart/2005/8/layout/vList2"/>
    <dgm:cxn modelId="{F6C4DE58-BBF0-4B2F-B87D-5EB7591A5EBD}" srcId="{62EE55B1-A67D-41FB-89D8-17D74AEC2D65}" destId="{82D9C26C-A9A4-47A9-80E1-2C8E6DF7E6F1}" srcOrd="2" destOrd="0" parTransId="{850D7D33-DADB-46BD-8174-C889DA9F9452}" sibTransId="{C53BEE71-523A-46E3-9CC4-17302567DD48}"/>
    <dgm:cxn modelId="{E33FA18A-934F-4B53-98B5-CD113A37B805}" srcId="{62EE55B1-A67D-41FB-89D8-17D74AEC2D65}" destId="{7EEC6832-150C-4832-8212-A82668835F97}" srcOrd="1" destOrd="0" parTransId="{75D99972-30A0-4A20-99F0-45A899F008ED}" sibTransId="{4C01E5CC-05FD-4C2C-9D4F-6200F8E42680}"/>
    <dgm:cxn modelId="{C783F28B-5E91-4C2A-8E09-503950082173}" type="presOf" srcId="{7EEC6832-150C-4832-8212-A82668835F97}" destId="{2DDD7C36-9230-460E-9098-BBB8D81D7B84}" srcOrd="0" destOrd="0" presId="urn:microsoft.com/office/officeart/2005/8/layout/vList2"/>
    <dgm:cxn modelId="{E520F79D-074E-4986-8E9E-7A1F5384E051}" type="presOf" srcId="{82D9C26C-A9A4-47A9-80E1-2C8E6DF7E6F1}" destId="{B02BDCC7-E269-4730-B723-2DE35E8888DE}" srcOrd="0" destOrd="0" presId="urn:microsoft.com/office/officeart/2005/8/layout/vList2"/>
    <dgm:cxn modelId="{1E61A7B8-CA7E-42D8-B4CF-D5F16BBF5749}" srcId="{62EE55B1-A67D-41FB-89D8-17D74AEC2D65}" destId="{41A11E3E-7665-49DE-B954-A69F3244AFA7}" srcOrd="0" destOrd="0" parTransId="{1E44C8B7-C0AB-4CC0-AC1D-EED612706845}" sibTransId="{3DB7CA2D-0F9D-4795-9661-056A9357247C}"/>
    <dgm:cxn modelId="{3C446329-C5C1-40BA-9BCB-FF7A1588C95A}" type="presParOf" srcId="{CB95C112-F0F4-43E1-B1CB-6495BA4B9D22}" destId="{B05757E7-5CE7-4254-98EC-14DCB1C12512}" srcOrd="0" destOrd="0" presId="urn:microsoft.com/office/officeart/2005/8/layout/vList2"/>
    <dgm:cxn modelId="{B0452B2E-CF62-4235-9560-CE20BB172CFF}" type="presParOf" srcId="{CB95C112-F0F4-43E1-B1CB-6495BA4B9D22}" destId="{B2D4C262-08B1-4B6F-A921-649A86017A23}" srcOrd="1" destOrd="0" presId="urn:microsoft.com/office/officeart/2005/8/layout/vList2"/>
    <dgm:cxn modelId="{CF1CBA7A-02F9-4B4A-93B1-65F90C24E5E3}" type="presParOf" srcId="{CB95C112-F0F4-43E1-B1CB-6495BA4B9D22}" destId="{2DDD7C36-9230-460E-9098-BBB8D81D7B84}" srcOrd="2" destOrd="0" presId="urn:microsoft.com/office/officeart/2005/8/layout/vList2"/>
    <dgm:cxn modelId="{4FBB6713-8500-4D02-B9CB-52CB926BAA6E}" type="presParOf" srcId="{CB95C112-F0F4-43E1-B1CB-6495BA4B9D22}" destId="{20D74A37-A4AC-41FD-B1CE-6BA1BF496B01}" srcOrd="3" destOrd="0" presId="urn:microsoft.com/office/officeart/2005/8/layout/vList2"/>
    <dgm:cxn modelId="{92E9C14F-F5AC-4450-ABEC-BC774F1340A0}" type="presParOf" srcId="{CB95C112-F0F4-43E1-B1CB-6495BA4B9D22}" destId="{B02BDCC7-E269-4730-B723-2DE35E8888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96E41-CBE8-48D9-98A3-BA476E23F6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3DD398-DEDC-433A-A70F-D2DC8A457BD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800" i="0" baseline="0" dirty="0"/>
            <a:t>Promote the retention and enhancement of publicly-owned trees</a:t>
          </a:r>
          <a:endParaRPr lang="en-CA" sz="1800" dirty="0"/>
        </a:p>
      </dgm:t>
    </dgm:pt>
    <dgm:pt modelId="{B7D3844F-C09D-43EC-AD93-2B584057DBF0}" type="parTrans" cxnId="{6092E169-A1CE-4F8A-9E1F-565952AFA20F}">
      <dgm:prSet/>
      <dgm:spPr/>
      <dgm:t>
        <a:bodyPr/>
        <a:lstStyle/>
        <a:p>
          <a:endParaRPr lang="en-CA"/>
        </a:p>
      </dgm:t>
    </dgm:pt>
    <dgm:pt modelId="{504CF1EE-D090-4E93-ACF2-CF442FFFDE2F}" type="sibTrans" cxnId="{6092E169-A1CE-4F8A-9E1F-565952AFA20F}">
      <dgm:prSet/>
      <dgm:spPr/>
      <dgm:t>
        <a:bodyPr/>
        <a:lstStyle/>
        <a:p>
          <a:endParaRPr lang="en-CA"/>
        </a:p>
      </dgm:t>
    </dgm:pt>
    <dgm:pt modelId="{9721E174-B094-434B-B447-5FB650DC2A4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800" i="0" baseline="0" dirty="0"/>
            <a:t>Establish and continue an annual tree-planting program</a:t>
          </a:r>
          <a:endParaRPr lang="en-CA" sz="1800" dirty="0"/>
        </a:p>
      </dgm:t>
    </dgm:pt>
    <dgm:pt modelId="{5A3993D5-1B8D-459E-9ABA-B5696C5B19E2}" type="parTrans" cxnId="{90E90E9C-30C8-4EC4-A069-78B8DDF41610}">
      <dgm:prSet/>
      <dgm:spPr/>
      <dgm:t>
        <a:bodyPr/>
        <a:lstStyle/>
        <a:p>
          <a:endParaRPr lang="en-CA"/>
        </a:p>
      </dgm:t>
    </dgm:pt>
    <dgm:pt modelId="{9569C3A7-195B-4F29-BD26-5D2BE8182184}" type="sibTrans" cxnId="{90E90E9C-30C8-4EC4-A069-78B8DDF41610}">
      <dgm:prSet/>
      <dgm:spPr/>
      <dgm:t>
        <a:bodyPr/>
        <a:lstStyle/>
        <a:p>
          <a:endParaRPr lang="en-CA"/>
        </a:p>
      </dgm:t>
    </dgm:pt>
    <dgm:pt modelId="{5607BF24-C64C-4355-B0D8-733A6A5BC71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800" i="0" baseline="0"/>
            <a:t>To assist in guiding and developing tree management practices now and in the future.</a:t>
          </a:r>
          <a:endParaRPr lang="en-CA" sz="1800"/>
        </a:p>
      </dgm:t>
    </dgm:pt>
    <dgm:pt modelId="{ECDB926D-52AD-48DC-BB93-760E7630E5BD}" type="parTrans" cxnId="{89987054-A405-49E9-A61A-697B84B44B7E}">
      <dgm:prSet/>
      <dgm:spPr/>
      <dgm:t>
        <a:bodyPr/>
        <a:lstStyle/>
        <a:p>
          <a:endParaRPr lang="en-CA"/>
        </a:p>
      </dgm:t>
    </dgm:pt>
    <dgm:pt modelId="{82D52364-4AB9-4F18-BB72-8F5C14C0AFD1}" type="sibTrans" cxnId="{89987054-A405-49E9-A61A-697B84B44B7E}">
      <dgm:prSet/>
      <dgm:spPr/>
      <dgm:t>
        <a:bodyPr/>
        <a:lstStyle/>
        <a:p>
          <a:endParaRPr lang="en-CA"/>
        </a:p>
      </dgm:t>
    </dgm:pt>
    <dgm:pt modelId="{C406BACA-6688-4D4C-9B9B-196F7377241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800" i="0" baseline="0" dirty="0"/>
            <a:t>Develop a program to identify and manage risks</a:t>
          </a:r>
          <a:endParaRPr lang="en-CA" sz="1800" dirty="0"/>
        </a:p>
      </dgm:t>
    </dgm:pt>
    <dgm:pt modelId="{62571107-F78C-4242-95E2-EF3528497432}" type="sibTrans" cxnId="{BB0098B5-CA83-494B-9574-214EAD3B476B}">
      <dgm:prSet/>
      <dgm:spPr/>
      <dgm:t>
        <a:bodyPr/>
        <a:lstStyle/>
        <a:p>
          <a:endParaRPr lang="en-CA"/>
        </a:p>
      </dgm:t>
    </dgm:pt>
    <dgm:pt modelId="{550A6FB9-3FA3-4F35-B427-9FFCBBE728C6}" type="parTrans" cxnId="{BB0098B5-CA83-494B-9574-214EAD3B476B}">
      <dgm:prSet/>
      <dgm:spPr/>
      <dgm:t>
        <a:bodyPr/>
        <a:lstStyle/>
        <a:p>
          <a:endParaRPr lang="en-CA"/>
        </a:p>
      </dgm:t>
    </dgm:pt>
    <dgm:pt modelId="{29BDCE01-AF04-4FA4-80D4-0DD5F866650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CA" sz="1800" i="0" baseline="0" dirty="0"/>
            <a:t>Build a dynamic inventory of Township Trees</a:t>
          </a:r>
          <a:endParaRPr lang="en-CA" sz="1800" dirty="0"/>
        </a:p>
      </dgm:t>
    </dgm:pt>
    <dgm:pt modelId="{AF3E9CA4-DAF1-4F8F-9130-8FE0F53B0F50}" type="sibTrans" cxnId="{E189E67C-8472-4111-A9DD-CB59CC3DD2A7}">
      <dgm:prSet/>
      <dgm:spPr/>
      <dgm:t>
        <a:bodyPr/>
        <a:lstStyle/>
        <a:p>
          <a:endParaRPr lang="en-CA"/>
        </a:p>
      </dgm:t>
    </dgm:pt>
    <dgm:pt modelId="{B122981E-D510-4521-A04E-DE8D1817BAF0}" type="parTrans" cxnId="{E189E67C-8472-4111-A9DD-CB59CC3DD2A7}">
      <dgm:prSet/>
      <dgm:spPr/>
      <dgm:t>
        <a:bodyPr/>
        <a:lstStyle/>
        <a:p>
          <a:endParaRPr lang="en-CA"/>
        </a:p>
      </dgm:t>
    </dgm:pt>
    <dgm:pt modelId="{D4BD2245-B60D-4B65-BBFE-C85953940103}" type="pres">
      <dgm:prSet presAssocID="{2A896E41-CBE8-48D9-98A3-BA476E23F6A9}" presName="Name0" presStyleCnt="0">
        <dgm:presLayoutVars>
          <dgm:dir/>
          <dgm:animLvl val="lvl"/>
          <dgm:resizeHandles val="exact"/>
        </dgm:presLayoutVars>
      </dgm:prSet>
      <dgm:spPr/>
    </dgm:pt>
    <dgm:pt modelId="{7810E493-8CD6-48F4-B261-3F73E9853B14}" type="pres">
      <dgm:prSet presAssocID="{C53DD398-DEDC-433A-A70F-D2DC8A457BDF}" presName="linNode" presStyleCnt="0"/>
      <dgm:spPr/>
    </dgm:pt>
    <dgm:pt modelId="{1E856DA2-B465-4FB6-9F5F-414624B4461F}" type="pres">
      <dgm:prSet presAssocID="{C53DD398-DEDC-433A-A70F-D2DC8A457BDF}" presName="parentText" presStyleLbl="node1" presStyleIdx="0" presStyleCnt="5" custScaleX="224800">
        <dgm:presLayoutVars>
          <dgm:chMax val="1"/>
          <dgm:bulletEnabled val="1"/>
        </dgm:presLayoutVars>
      </dgm:prSet>
      <dgm:spPr/>
    </dgm:pt>
    <dgm:pt modelId="{22EC162C-4039-48F2-B42B-DBB209460037}" type="pres">
      <dgm:prSet presAssocID="{504CF1EE-D090-4E93-ACF2-CF442FFFDE2F}" presName="sp" presStyleCnt="0"/>
      <dgm:spPr/>
    </dgm:pt>
    <dgm:pt modelId="{AF8F585F-0FCF-420A-BA65-9C3D632394BD}" type="pres">
      <dgm:prSet presAssocID="{9721E174-B094-434B-B447-5FB650DC2A47}" presName="linNode" presStyleCnt="0"/>
      <dgm:spPr/>
    </dgm:pt>
    <dgm:pt modelId="{B1F690B3-C8A0-4EEF-ACF4-98CE2905AE32}" type="pres">
      <dgm:prSet presAssocID="{9721E174-B094-434B-B447-5FB650DC2A47}" presName="parentText" presStyleLbl="node1" presStyleIdx="1" presStyleCnt="5" custScaleX="224800">
        <dgm:presLayoutVars>
          <dgm:chMax val="1"/>
          <dgm:bulletEnabled val="1"/>
        </dgm:presLayoutVars>
      </dgm:prSet>
      <dgm:spPr/>
    </dgm:pt>
    <dgm:pt modelId="{3C0D99AD-CB92-4369-8BC0-134B7E460EDE}" type="pres">
      <dgm:prSet presAssocID="{9569C3A7-195B-4F29-BD26-5D2BE8182184}" presName="sp" presStyleCnt="0"/>
      <dgm:spPr/>
    </dgm:pt>
    <dgm:pt modelId="{513672E5-5570-4568-862E-6229A87C9EB8}" type="pres">
      <dgm:prSet presAssocID="{29BDCE01-AF04-4FA4-80D4-0DD5F8666501}" presName="linNode" presStyleCnt="0"/>
      <dgm:spPr/>
    </dgm:pt>
    <dgm:pt modelId="{214BB604-50CB-4996-B39B-692029EF8438}" type="pres">
      <dgm:prSet presAssocID="{29BDCE01-AF04-4FA4-80D4-0DD5F8666501}" presName="parentText" presStyleLbl="node1" presStyleIdx="2" presStyleCnt="5" custScaleX="224800">
        <dgm:presLayoutVars>
          <dgm:chMax val="1"/>
          <dgm:bulletEnabled val="1"/>
        </dgm:presLayoutVars>
      </dgm:prSet>
      <dgm:spPr/>
    </dgm:pt>
    <dgm:pt modelId="{493EEB5A-2D00-43C5-908A-FF2336D9CB14}" type="pres">
      <dgm:prSet presAssocID="{AF3E9CA4-DAF1-4F8F-9130-8FE0F53B0F50}" presName="sp" presStyleCnt="0"/>
      <dgm:spPr/>
    </dgm:pt>
    <dgm:pt modelId="{2C5D008F-21D6-4A88-A5ED-FAAF8127569E}" type="pres">
      <dgm:prSet presAssocID="{C406BACA-6688-4D4C-9B9B-196F73772412}" presName="linNode" presStyleCnt="0"/>
      <dgm:spPr/>
    </dgm:pt>
    <dgm:pt modelId="{41C7B9AE-D30D-4720-82DC-8062155952C8}" type="pres">
      <dgm:prSet presAssocID="{C406BACA-6688-4D4C-9B9B-196F73772412}" presName="parentText" presStyleLbl="node1" presStyleIdx="3" presStyleCnt="5" custScaleX="224800">
        <dgm:presLayoutVars>
          <dgm:chMax val="1"/>
          <dgm:bulletEnabled val="1"/>
        </dgm:presLayoutVars>
      </dgm:prSet>
      <dgm:spPr/>
    </dgm:pt>
    <dgm:pt modelId="{1C5BA72B-018F-4A31-869A-00FFC8ABD697}" type="pres">
      <dgm:prSet presAssocID="{62571107-F78C-4242-95E2-EF3528497432}" presName="sp" presStyleCnt="0"/>
      <dgm:spPr/>
    </dgm:pt>
    <dgm:pt modelId="{DB2B4302-04E4-4A2D-9C95-D779F9890355}" type="pres">
      <dgm:prSet presAssocID="{5607BF24-C64C-4355-B0D8-733A6A5BC714}" presName="linNode" presStyleCnt="0"/>
      <dgm:spPr/>
    </dgm:pt>
    <dgm:pt modelId="{3DF0819A-9F51-496D-9D5B-0E5436F763BB}" type="pres">
      <dgm:prSet presAssocID="{5607BF24-C64C-4355-B0D8-733A6A5BC714}" presName="parentText" presStyleLbl="node1" presStyleIdx="4" presStyleCnt="5" custScaleX="224800">
        <dgm:presLayoutVars>
          <dgm:chMax val="1"/>
          <dgm:bulletEnabled val="1"/>
        </dgm:presLayoutVars>
      </dgm:prSet>
      <dgm:spPr/>
    </dgm:pt>
  </dgm:ptLst>
  <dgm:cxnLst>
    <dgm:cxn modelId="{1EB66C23-0F89-49D4-9C1B-CEF1F95CC7C3}" type="presOf" srcId="{5607BF24-C64C-4355-B0D8-733A6A5BC714}" destId="{3DF0819A-9F51-496D-9D5B-0E5436F763BB}" srcOrd="0" destOrd="0" presId="urn:microsoft.com/office/officeart/2005/8/layout/vList5"/>
    <dgm:cxn modelId="{31439F23-2261-439F-ABF6-CB0826CF3FFF}" type="presOf" srcId="{2A896E41-CBE8-48D9-98A3-BA476E23F6A9}" destId="{D4BD2245-B60D-4B65-BBFE-C85953940103}" srcOrd="0" destOrd="0" presId="urn:microsoft.com/office/officeart/2005/8/layout/vList5"/>
    <dgm:cxn modelId="{890E8324-21F6-47CC-BBE9-A88A6CD7EC00}" type="presOf" srcId="{29BDCE01-AF04-4FA4-80D4-0DD5F8666501}" destId="{214BB604-50CB-4996-B39B-692029EF8438}" srcOrd="0" destOrd="0" presId="urn:microsoft.com/office/officeart/2005/8/layout/vList5"/>
    <dgm:cxn modelId="{4F855132-2090-4DF7-A3A3-4806FAAF0F1A}" type="presOf" srcId="{9721E174-B094-434B-B447-5FB650DC2A47}" destId="{B1F690B3-C8A0-4EEF-ACF4-98CE2905AE32}" srcOrd="0" destOrd="0" presId="urn:microsoft.com/office/officeart/2005/8/layout/vList5"/>
    <dgm:cxn modelId="{6092E169-A1CE-4F8A-9E1F-565952AFA20F}" srcId="{2A896E41-CBE8-48D9-98A3-BA476E23F6A9}" destId="{C53DD398-DEDC-433A-A70F-D2DC8A457BDF}" srcOrd="0" destOrd="0" parTransId="{B7D3844F-C09D-43EC-AD93-2B584057DBF0}" sibTransId="{504CF1EE-D090-4E93-ACF2-CF442FFFDE2F}"/>
    <dgm:cxn modelId="{89987054-A405-49E9-A61A-697B84B44B7E}" srcId="{2A896E41-CBE8-48D9-98A3-BA476E23F6A9}" destId="{5607BF24-C64C-4355-B0D8-733A6A5BC714}" srcOrd="4" destOrd="0" parTransId="{ECDB926D-52AD-48DC-BB93-760E7630E5BD}" sibTransId="{82D52364-4AB9-4F18-BB72-8F5C14C0AFD1}"/>
    <dgm:cxn modelId="{E189E67C-8472-4111-A9DD-CB59CC3DD2A7}" srcId="{2A896E41-CBE8-48D9-98A3-BA476E23F6A9}" destId="{29BDCE01-AF04-4FA4-80D4-0DD5F8666501}" srcOrd="2" destOrd="0" parTransId="{B122981E-D510-4521-A04E-DE8D1817BAF0}" sibTransId="{AF3E9CA4-DAF1-4F8F-9130-8FE0F53B0F50}"/>
    <dgm:cxn modelId="{90E90E9C-30C8-4EC4-A069-78B8DDF41610}" srcId="{2A896E41-CBE8-48D9-98A3-BA476E23F6A9}" destId="{9721E174-B094-434B-B447-5FB650DC2A47}" srcOrd="1" destOrd="0" parTransId="{5A3993D5-1B8D-459E-9ABA-B5696C5B19E2}" sibTransId="{9569C3A7-195B-4F29-BD26-5D2BE8182184}"/>
    <dgm:cxn modelId="{BB0098B5-CA83-494B-9574-214EAD3B476B}" srcId="{2A896E41-CBE8-48D9-98A3-BA476E23F6A9}" destId="{C406BACA-6688-4D4C-9B9B-196F73772412}" srcOrd="3" destOrd="0" parTransId="{550A6FB9-3FA3-4F35-B427-9FFCBBE728C6}" sibTransId="{62571107-F78C-4242-95E2-EF3528497432}"/>
    <dgm:cxn modelId="{1F5497CF-FA5F-4E91-BE1F-433955EFC727}" type="presOf" srcId="{C406BACA-6688-4D4C-9B9B-196F73772412}" destId="{41C7B9AE-D30D-4720-82DC-8062155952C8}" srcOrd="0" destOrd="0" presId="urn:microsoft.com/office/officeart/2005/8/layout/vList5"/>
    <dgm:cxn modelId="{928838DE-6E7C-4F52-A85C-BBF051F74C8D}" type="presOf" srcId="{C53DD398-DEDC-433A-A70F-D2DC8A457BDF}" destId="{1E856DA2-B465-4FB6-9F5F-414624B4461F}" srcOrd="0" destOrd="0" presId="urn:microsoft.com/office/officeart/2005/8/layout/vList5"/>
    <dgm:cxn modelId="{1C9FF506-F5AC-4408-991A-8F2AA7950487}" type="presParOf" srcId="{D4BD2245-B60D-4B65-BBFE-C85953940103}" destId="{7810E493-8CD6-48F4-B261-3F73E9853B14}" srcOrd="0" destOrd="0" presId="urn:microsoft.com/office/officeart/2005/8/layout/vList5"/>
    <dgm:cxn modelId="{F699D2D0-CFD8-4441-9210-D63FC391AFA3}" type="presParOf" srcId="{7810E493-8CD6-48F4-B261-3F73E9853B14}" destId="{1E856DA2-B465-4FB6-9F5F-414624B4461F}" srcOrd="0" destOrd="0" presId="urn:microsoft.com/office/officeart/2005/8/layout/vList5"/>
    <dgm:cxn modelId="{6C4BF968-490F-4F86-8563-0EC71EEC3C9E}" type="presParOf" srcId="{D4BD2245-B60D-4B65-BBFE-C85953940103}" destId="{22EC162C-4039-48F2-B42B-DBB209460037}" srcOrd="1" destOrd="0" presId="urn:microsoft.com/office/officeart/2005/8/layout/vList5"/>
    <dgm:cxn modelId="{525BA801-6840-45ED-A3D4-54BEF07B370D}" type="presParOf" srcId="{D4BD2245-B60D-4B65-BBFE-C85953940103}" destId="{AF8F585F-0FCF-420A-BA65-9C3D632394BD}" srcOrd="2" destOrd="0" presId="urn:microsoft.com/office/officeart/2005/8/layout/vList5"/>
    <dgm:cxn modelId="{E1A5750F-B7FB-40D8-AE67-7D1A94AC3169}" type="presParOf" srcId="{AF8F585F-0FCF-420A-BA65-9C3D632394BD}" destId="{B1F690B3-C8A0-4EEF-ACF4-98CE2905AE32}" srcOrd="0" destOrd="0" presId="urn:microsoft.com/office/officeart/2005/8/layout/vList5"/>
    <dgm:cxn modelId="{C590C752-A7EE-4FE4-B070-72ED743192AE}" type="presParOf" srcId="{D4BD2245-B60D-4B65-BBFE-C85953940103}" destId="{3C0D99AD-CB92-4369-8BC0-134B7E460EDE}" srcOrd="3" destOrd="0" presId="urn:microsoft.com/office/officeart/2005/8/layout/vList5"/>
    <dgm:cxn modelId="{F4A7ABDD-BFA6-442B-92EE-A8821A4779EB}" type="presParOf" srcId="{D4BD2245-B60D-4B65-BBFE-C85953940103}" destId="{513672E5-5570-4568-862E-6229A87C9EB8}" srcOrd="4" destOrd="0" presId="urn:microsoft.com/office/officeart/2005/8/layout/vList5"/>
    <dgm:cxn modelId="{03298943-4E34-4FCB-9678-345A21E06100}" type="presParOf" srcId="{513672E5-5570-4568-862E-6229A87C9EB8}" destId="{214BB604-50CB-4996-B39B-692029EF8438}" srcOrd="0" destOrd="0" presId="urn:microsoft.com/office/officeart/2005/8/layout/vList5"/>
    <dgm:cxn modelId="{AD714D99-7A90-47EF-BEAB-B0C1278A9429}" type="presParOf" srcId="{D4BD2245-B60D-4B65-BBFE-C85953940103}" destId="{493EEB5A-2D00-43C5-908A-FF2336D9CB14}" srcOrd="5" destOrd="0" presId="urn:microsoft.com/office/officeart/2005/8/layout/vList5"/>
    <dgm:cxn modelId="{7E798F73-B67B-49F3-8840-889465E4F9ED}" type="presParOf" srcId="{D4BD2245-B60D-4B65-BBFE-C85953940103}" destId="{2C5D008F-21D6-4A88-A5ED-FAAF8127569E}" srcOrd="6" destOrd="0" presId="urn:microsoft.com/office/officeart/2005/8/layout/vList5"/>
    <dgm:cxn modelId="{886554BF-5BE6-4F26-8F97-B84B98828B0B}" type="presParOf" srcId="{2C5D008F-21D6-4A88-A5ED-FAAF8127569E}" destId="{41C7B9AE-D30D-4720-82DC-8062155952C8}" srcOrd="0" destOrd="0" presId="urn:microsoft.com/office/officeart/2005/8/layout/vList5"/>
    <dgm:cxn modelId="{D80AB263-8950-4FB9-80F8-545446681F7D}" type="presParOf" srcId="{D4BD2245-B60D-4B65-BBFE-C85953940103}" destId="{1C5BA72B-018F-4A31-869A-00FFC8ABD697}" srcOrd="7" destOrd="0" presId="urn:microsoft.com/office/officeart/2005/8/layout/vList5"/>
    <dgm:cxn modelId="{D9C867FD-8C11-41B4-A10A-9D2F653A3CBE}" type="presParOf" srcId="{D4BD2245-B60D-4B65-BBFE-C85953940103}" destId="{DB2B4302-04E4-4A2D-9C95-D779F9890355}" srcOrd="8" destOrd="0" presId="urn:microsoft.com/office/officeart/2005/8/layout/vList5"/>
    <dgm:cxn modelId="{7383255F-96F7-4A5A-8355-26BC19DAEDDA}" type="presParOf" srcId="{DB2B4302-04E4-4A2D-9C95-D779F9890355}" destId="{3DF0819A-9F51-496D-9D5B-0E5436F763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45F21-4DEF-4CD0-852A-F5FF153317A4}">
      <dsp:nvSpPr>
        <dsp:cNvPr id="0" name=""/>
        <dsp:cNvSpPr/>
      </dsp:nvSpPr>
      <dsp:spPr>
        <a:xfrm>
          <a:off x="0" y="505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Grass Maintenance</a:t>
          </a:r>
        </a:p>
      </dsp:txBody>
      <dsp:txXfrm>
        <a:off x="28100" y="33151"/>
        <a:ext cx="7290498" cy="519439"/>
      </dsp:txXfrm>
    </dsp:sp>
    <dsp:sp modelId="{6329BEE6-7CEB-492C-B35A-0A66A3EE0995}">
      <dsp:nvSpPr>
        <dsp:cNvPr id="0" name=""/>
        <dsp:cNvSpPr/>
      </dsp:nvSpPr>
      <dsp:spPr>
        <a:xfrm>
          <a:off x="0" y="64981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Sports Field Preparation &amp; Maintenance</a:t>
          </a:r>
        </a:p>
      </dsp:txBody>
      <dsp:txXfrm>
        <a:off x="28100" y="677911"/>
        <a:ext cx="7290498" cy="519439"/>
      </dsp:txXfrm>
    </dsp:sp>
    <dsp:sp modelId="{5BB9C1CA-5808-45EB-95B2-CE33F998DD0D}">
      <dsp:nvSpPr>
        <dsp:cNvPr id="0" name=""/>
        <dsp:cNvSpPr/>
      </dsp:nvSpPr>
      <dsp:spPr>
        <a:xfrm>
          <a:off x="0" y="129457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Turf Maintenance</a:t>
          </a:r>
        </a:p>
      </dsp:txBody>
      <dsp:txXfrm>
        <a:off x="28100" y="1322671"/>
        <a:ext cx="7290498" cy="519439"/>
      </dsp:txXfrm>
    </dsp:sp>
    <dsp:sp modelId="{B6958BAD-2F28-4755-839D-A5CCE134FE20}">
      <dsp:nvSpPr>
        <dsp:cNvPr id="0" name=""/>
        <dsp:cNvSpPr/>
      </dsp:nvSpPr>
      <dsp:spPr>
        <a:xfrm>
          <a:off x="0" y="193933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Inspections</a:t>
          </a:r>
        </a:p>
      </dsp:txBody>
      <dsp:txXfrm>
        <a:off x="28100" y="1967431"/>
        <a:ext cx="7290498" cy="519439"/>
      </dsp:txXfrm>
    </dsp:sp>
    <dsp:sp modelId="{BDB377AA-310D-47EA-8454-37F8390AB59E}">
      <dsp:nvSpPr>
        <dsp:cNvPr id="0" name=""/>
        <dsp:cNvSpPr/>
      </dsp:nvSpPr>
      <dsp:spPr>
        <a:xfrm>
          <a:off x="0" y="258409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General Repairs</a:t>
          </a:r>
        </a:p>
      </dsp:txBody>
      <dsp:txXfrm>
        <a:off x="28100" y="2612191"/>
        <a:ext cx="7290498" cy="519439"/>
      </dsp:txXfrm>
    </dsp:sp>
    <dsp:sp modelId="{DD6D4CEF-5DFD-481E-AEB3-88C13B233DFA}">
      <dsp:nvSpPr>
        <dsp:cNvPr id="0" name=""/>
        <dsp:cNvSpPr/>
      </dsp:nvSpPr>
      <dsp:spPr>
        <a:xfrm>
          <a:off x="0" y="322885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Garbage collection</a:t>
          </a:r>
        </a:p>
      </dsp:txBody>
      <dsp:txXfrm>
        <a:off x="28100" y="3256951"/>
        <a:ext cx="7290498" cy="519439"/>
      </dsp:txXfrm>
    </dsp:sp>
    <dsp:sp modelId="{B1C0CE19-EAC0-4AED-9EB5-28597EB3BE06}">
      <dsp:nvSpPr>
        <dsp:cNvPr id="0" name=""/>
        <dsp:cNvSpPr/>
      </dsp:nvSpPr>
      <dsp:spPr>
        <a:xfrm>
          <a:off x="0" y="3873611"/>
          <a:ext cx="7346698" cy="575639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Special Event Support</a:t>
          </a:r>
        </a:p>
      </dsp:txBody>
      <dsp:txXfrm>
        <a:off x="28100" y="3901711"/>
        <a:ext cx="7290498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757E7-5CE7-4254-98EC-14DCB1C12512}">
      <dsp:nvSpPr>
        <dsp:cNvPr id="0" name=""/>
        <dsp:cNvSpPr/>
      </dsp:nvSpPr>
      <dsp:spPr>
        <a:xfrm>
          <a:off x="0" y="156781"/>
          <a:ext cx="7273496" cy="887445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Flowers/ Planters/ Hanging Baskets</a:t>
          </a:r>
        </a:p>
      </dsp:txBody>
      <dsp:txXfrm>
        <a:off x="43321" y="200102"/>
        <a:ext cx="7186854" cy="800803"/>
      </dsp:txXfrm>
    </dsp:sp>
    <dsp:sp modelId="{2DDD7C36-9230-460E-9098-BBB8D81D7B84}">
      <dsp:nvSpPr>
        <dsp:cNvPr id="0" name=""/>
        <dsp:cNvSpPr/>
      </dsp:nvSpPr>
      <dsp:spPr>
        <a:xfrm>
          <a:off x="0" y="1114217"/>
          <a:ext cx="7273496" cy="887445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Town Beautification</a:t>
          </a:r>
        </a:p>
      </dsp:txBody>
      <dsp:txXfrm>
        <a:off x="43321" y="1157538"/>
        <a:ext cx="7186854" cy="800803"/>
      </dsp:txXfrm>
    </dsp:sp>
    <dsp:sp modelId="{410057B6-2E76-440A-B5A5-8D1432818F83}">
      <dsp:nvSpPr>
        <dsp:cNvPr id="0" name=""/>
        <dsp:cNvSpPr/>
      </dsp:nvSpPr>
      <dsp:spPr>
        <a:xfrm>
          <a:off x="0" y="2108222"/>
          <a:ext cx="7273496" cy="887445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Flower bed maintenance</a:t>
          </a:r>
        </a:p>
      </dsp:txBody>
      <dsp:txXfrm>
        <a:off x="43321" y="2151543"/>
        <a:ext cx="7186854" cy="800803"/>
      </dsp:txXfrm>
    </dsp:sp>
    <dsp:sp modelId="{A61D27E6-4B88-4ADA-A74A-B43F5AF5411F}">
      <dsp:nvSpPr>
        <dsp:cNvPr id="0" name=""/>
        <dsp:cNvSpPr/>
      </dsp:nvSpPr>
      <dsp:spPr>
        <a:xfrm>
          <a:off x="0" y="3102227"/>
          <a:ext cx="7273496" cy="887445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700" kern="1200" dirty="0"/>
            <a:t>Watering</a:t>
          </a:r>
        </a:p>
      </dsp:txBody>
      <dsp:txXfrm>
        <a:off x="43321" y="3145548"/>
        <a:ext cx="7186854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757E7-5CE7-4254-98EC-14DCB1C12512}">
      <dsp:nvSpPr>
        <dsp:cNvPr id="0" name=""/>
        <dsp:cNvSpPr/>
      </dsp:nvSpPr>
      <dsp:spPr>
        <a:xfrm>
          <a:off x="0" y="85746"/>
          <a:ext cx="7273496" cy="1247220"/>
        </a:xfrm>
        <a:prstGeom prst="round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 dirty="0"/>
            <a:t>Public Forest Policy</a:t>
          </a:r>
        </a:p>
      </dsp:txBody>
      <dsp:txXfrm>
        <a:off x="60884" y="146630"/>
        <a:ext cx="7151728" cy="1125452"/>
      </dsp:txXfrm>
    </dsp:sp>
    <dsp:sp modelId="{2DDD7C36-9230-460E-9098-BBB8D81D7B84}">
      <dsp:nvSpPr>
        <dsp:cNvPr id="0" name=""/>
        <dsp:cNvSpPr/>
      </dsp:nvSpPr>
      <dsp:spPr>
        <a:xfrm>
          <a:off x="0" y="1431332"/>
          <a:ext cx="7273496" cy="1247220"/>
        </a:xfrm>
        <a:prstGeom prst="round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 dirty="0"/>
            <a:t>Public Tree By-law</a:t>
          </a:r>
        </a:p>
      </dsp:txBody>
      <dsp:txXfrm>
        <a:off x="60884" y="1492216"/>
        <a:ext cx="7151728" cy="1125452"/>
      </dsp:txXfrm>
    </dsp:sp>
    <dsp:sp modelId="{B02BDCC7-E269-4730-B723-2DE35E8888DE}">
      <dsp:nvSpPr>
        <dsp:cNvPr id="0" name=""/>
        <dsp:cNvSpPr/>
      </dsp:nvSpPr>
      <dsp:spPr>
        <a:xfrm>
          <a:off x="0" y="2828312"/>
          <a:ext cx="7273496" cy="1247220"/>
        </a:xfrm>
        <a:prstGeom prst="round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200" kern="1200" dirty="0"/>
            <a:t>Trails</a:t>
          </a:r>
        </a:p>
      </dsp:txBody>
      <dsp:txXfrm>
        <a:off x="60884" y="2889196"/>
        <a:ext cx="7151728" cy="1125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6DA2-B465-4FB6-9F5F-414624B4461F}">
      <dsp:nvSpPr>
        <dsp:cNvPr id="0" name=""/>
        <dsp:cNvSpPr/>
      </dsp:nvSpPr>
      <dsp:spPr>
        <a:xfrm>
          <a:off x="852310" y="1819"/>
          <a:ext cx="7233196" cy="7956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baseline="0" dirty="0"/>
            <a:t>Promote the retention and enhancement of publicly-owned trees</a:t>
          </a:r>
          <a:endParaRPr lang="en-CA" sz="1800" kern="1200" dirty="0"/>
        </a:p>
      </dsp:txBody>
      <dsp:txXfrm>
        <a:off x="891152" y="40661"/>
        <a:ext cx="7155512" cy="718002"/>
      </dsp:txXfrm>
    </dsp:sp>
    <dsp:sp modelId="{B1F690B3-C8A0-4EEF-ACF4-98CE2905AE32}">
      <dsp:nvSpPr>
        <dsp:cNvPr id="0" name=""/>
        <dsp:cNvSpPr/>
      </dsp:nvSpPr>
      <dsp:spPr>
        <a:xfrm>
          <a:off x="852310" y="837290"/>
          <a:ext cx="7233196" cy="7956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baseline="0" dirty="0"/>
            <a:t>Establish and continue an annual tree-planting program</a:t>
          </a:r>
          <a:endParaRPr lang="en-CA" sz="1800" kern="1200" dirty="0"/>
        </a:p>
      </dsp:txBody>
      <dsp:txXfrm>
        <a:off x="891152" y="876132"/>
        <a:ext cx="7155512" cy="718002"/>
      </dsp:txXfrm>
    </dsp:sp>
    <dsp:sp modelId="{214BB604-50CB-4996-B39B-692029EF8438}">
      <dsp:nvSpPr>
        <dsp:cNvPr id="0" name=""/>
        <dsp:cNvSpPr/>
      </dsp:nvSpPr>
      <dsp:spPr>
        <a:xfrm>
          <a:off x="852310" y="1672760"/>
          <a:ext cx="7233196" cy="7956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i="0" kern="1200" baseline="0" dirty="0"/>
            <a:t>Build a dynamic inventory of Township Trees</a:t>
          </a:r>
          <a:endParaRPr lang="en-CA" sz="1800" kern="1200" dirty="0"/>
        </a:p>
      </dsp:txBody>
      <dsp:txXfrm>
        <a:off x="891152" y="1711602"/>
        <a:ext cx="7155512" cy="718002"/>
      </dsp:txXfrm>
    </dsp:sp>
    <dsp:sp modelId="{41C7B9AE-D30D-4720-82DC-8062155952C8}">
      <dsp:nvSpPr>
        <dsp:cNvPr id="0" name=""/>
        <dsp:cNvSpPr/>
      </dsp:nvSpPr>
      <dsp:spPr>
        <a:xfrm>
          <a:off x="852310" y="2508230"/>
          <a:ext cx="7233196" cy="7956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baseline="0" dirty="0"/>
            <a:t>Develop a program to identify and manage risks</a:t>
          </a:r>
          <a:endParaRPr lang="en-CA" sz="1800" kern="1200" dirty="0"/>
        </a:p>
      </dsp:txBody>
      <dsp:txXfrm>
        <a:off x="891152" y="2547072"/>
        <a:ext cx="7155512" cy="718002"/>
      </dsp:txXfrm>
    </dsp:sp>
    <dsp:sp modelId="{3DF0819A-9F51-496D-9D5B-0E5436F763BB}">
      <dsp:nvSpPr>
        <dsp:cNvPr id="0" name=""/>
        <dsp:cNvSpPr/>
      </dsp:nvSpPr>
      <dsp:spPr>
        <a:xfrm>
          <a:off x="852310" y="3343701"/>
          <a:ext cx="7233196" cy="7956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baseline="0"/>
            <a:t>To assist in guiding and developing tree management practices now and in the future.</a:t>
          </a:r>
          <a:endParaRPr lang="en-CA" sz="1800" kern="1200"/>
        </a:p>
      </dsp:txBody>
      <dsp:txXfrm>
        <a:off x="891152" y="3382543"/>
        <a:ext cx="7155512" cy="71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71B85C-8067-1E7B-0DA7-44010E129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416BE-203A-1104-EAF3-88356981FB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69E4CD-E0C7-4D40-AAA3-19F627A308A7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7756C-5606-567F-2AB4-CD4241EE7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B5AB1-0EF6-3E87-0788-6CF6EC548F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86E497-36CF-4F43-8C9D-41AE1AE66A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34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6F19F2-1442-4D19-8E67-CC8ECFEBC680}" type="datetimeFigureOut">
              <a:rPr lang="en-CA" smtClean="0"/>
              <a:t>2024-03-13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1C5CD5-7443-4AFE-839B-D8095893F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4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Live tree inventory Dashboard located on website </a:t>
            </a:r>
            <a:r>
              <a:rPr lang="en-CA" b="1" dirty="0"/>
              <a:t>centrewellington.ca</a:t>
            </a:r>
          </a:p>
          <a:p>
            <a:r>
              <a:rPr lang="en-CA" b="0" dirty="0"/>
              <a:t>- Stores the live data for tree ownership, condition, pruning status etc.  </a:t>
            </a:r>
          </a:p>
          <a:p>
            <a:r>
              <a:rPr lang="en-CA" b="0" dirty="0"/>
              <a:t>- Living document, will continue to be updated and critical to our forestry program and asset management obligations</a:t>
            </a:r>
          </a:p>
          <a:p>
            <a:r>
              <a:rPr lang="en-CA" b="0" dirty="0"/>
              <a:t>- as new subdivisions are brought online, all assets are automatically entered into the inventory</a:t>
            </a:r>
          </a:p>
          <a:p>
            <a:r>
              <a:rPr lang="en-CA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56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	Centrewellington.ca</a:t>
            </a:r>
          </a:p>
          <a:p>
            <a:endParaRPr lang="en-CA" b="1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/>
              <a:t>Program is largely complaint based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/>
              <a:t>Automatically creates a Service Request.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/>
              <a:t>Quickest way for staff to respond.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/>
              <a:t>Status tracking to mitigate liability.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08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Strategic Plan</a:t>
            </a:r>
          </a:p>
          <a:p>
            <a:r>
              <a:rPr lang="en-CA" dirty="0"/>
              <a:t>Environmental Stewardship </a:t>
            </a:r>
          </a:p>
          <a:p>
            <a:r>
              <a:rPr lang="en-CA" dirty="0"/>
              <a:t>Protect and enhance rural and urban forests</a:t>
            </a:r>
          </a:p>
          <a:p>
            <a:endParaRPr lang="en-CA" dirty="0"/>
          </a:p>
          <a:p>
            <a:r>
              <a:rPr lang="en-CA" dirty="0"/>
              <a:t>This is what we are working towards for 2024 and beyond to realize Council’s vision of becoming </a:t>
            </a:r>
          </a:p>
          <a:p>
            <a:r>
              <a:rPr lang="en-CA" b="1" dirty="0"/>
              <a:t>“The Community to experience life along the Grand River”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79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Who are we?</a:t>
            </a:r>
          </a:p>
          <a:p>
            <a:endParaRPr lang="en-CA" dirty="0"/>
          </a:p>
          <a:p>
            <a:r>
              <a:rPr lang="en-CA" dirty="0"/>
              <a:t>- Restructuring and new division of Parks in May of 2023</a:t>
            </a:r>
          </a:p>
          <a:p>
            <a:endParaRPr lang="en-CA" dirty="0"/>
          </a:p>
          <a:p>
            <a:r>
              <a:rPr lang="en-CA" dirty="0"/>
              <a:t>- New hiring of Urban Forestry Coordinator starting Dec 4</a:t>
            </a:r>
          </a:p>
          <a:p>
            <a:r>
              <a:rPr lang="en-CA" dirty="0"/>
              <a:t>- Horticulturalist is ISA Certified Arborist and TRAQ qualified and able to provide support for assessments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This is where are we now with regards to staff &amp; what tools are in currently in place to help manage this program?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68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tool is the Public Forest Policy approved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08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tool is the Public Forest Policy approved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4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tool is the Public Forest Policy approved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78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tool is the Public Forest Policy approved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45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Policy attached to agenda package</a:t>
            </a:r>
          </a:p>
          <a:p>
            <a:r>
              <a:rPr lang="en-CA" dirty="0"/>
              <a:t>- Policy Established in 2018</a:t>
            </a:r>
          </a:p>
          <a:p>
            <a:endParaRPr lang="en-CA" dirty="0"/>
          </a:p>
          <a:p>
            <a:pPr algn="l"/>
            <a:r>
              <a:rPr lang="en-US" sz="1000" b="0" i="0" u="none" strike="noStrike" baseline="0" dirty="0">
                <a:solidFill>
                  <a:schemeClr val="bg1"/>
                </a:solidFill>
              </a:rPr>
              <a:t>The goal of the Public Forest Policy is:</a:t>
            </a:r>
          </a:p>
          <a:p>
            <a:pPr algn="l"/>
            <a:endParaRPr lang="en-US" sz="1000" dirty="0"/>
          </a:p>
          <a:p>
            <a:pPr algn="l"/>
            <a:r>
              <a:rPr lang="en-US" sz="1200" b="1" i="1" u="none" strike="noStrike" baseline="0" dirty="0">
                <a:solidFill>
                  <a:schemeClr val="bg1"/>
                </a:solidFill>
              </a:rPr>
              <a:t>To enhance the condition of public trees and the quantity of public tree canopy cover in the Township of Centre Wellington.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3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Some of the Public Forest Policy objectives are: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promote the retention and enhancement of publicly-owned trees;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employ management practices best suited for the establishment and long-term culture of trees across a range of growing conditions, including tree planting in new </a:t>
            </a:r>
            <a:r>
              <a:rPr lang="en-CA" sz="1200" i="0" u="none" strike="noStrike" baseline="0" dirty="0">
                <a:latin typeface="Arial" panose="020B0604020202020204" pitchFamily="34" charset="0"/>
              </a:rPr>
              <a:t>developments;</a:t>
            </a:r>
          </a:p>
          <a:p>
            <a:pPr marL="228600" indent="-228600" algn="just">
              <a:buFont typeface="+mj-lt"/>
              <a:buAutoNum type="arabicPeriod"/>
            </a:pPr>
            <a:endParaRPr lang="en-CA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establish and continue an annual tree-planting program with specific planting </a:t>
            </a:r>
            <a:r>
              <a:rPr lang="en-CA" sz="1200" i="0" u="none" strike="noStrike" baseline="0" dirty="0">
                <a:latin typeface="Arial" panose="020B0604020202020204" pitchFamily="34" charset="0"/>
              </a:rPr>
              <a:t>standards, specifications and recommendations;</a:t>
            </a:r>
          </a:p>
          <a:p>
            <a:pPr marL="228600" indent="-228600" algn="just">
              <a:buFont typeface="+mj-lt"/>
              <a:buAutoNum type="arabicPeriod"/>
            </a:pPr>
            <a:endParaRPr lang="en-CA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build a dynamic inventory of Township trees;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develop an accurate and replicable measure of tree canopy</a:t>
            </a:r>
            <a:r>
              <a:rPr lang="en-CA" sz="1200" i="0" u="none" strike="noStrike" baseline="0" dirty="0">
                <a:latin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endParaRPr lang="en-CA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develop a program to achieve zero net tree or canopy loss as a result of</a:t>
            </a:r>
            <a:r>
              <a:rPr lang="en-US" sz="1200" dirty="0">
                <a:latin typeface="Arial" panose="020B0604020202020204" pitchFamily="34" charset="0"/>
              </a:rPr>
              <a:t> </a:t>
            </a:r>
            <a:r>
              <a:rPr lang="en-CA" sz="1200" i="0" u="none" strike="noStrike" baseline="0" dirty="0">
                <a:latin typeface="Arial" panose="020B0604020202020204" pitchFamily="34" charset="0"/>
              </a:rPr>
              <a:t>development;</a:t>
            </a:r>
          </a:p>
          <a:p>
            <a:pPr marL="228600" indent="-228600" algn="just">
              <a:buFont typeface="+mj-lt"/>
              <a:buAutoNum type="arabicPeriod"/>
            </a:pPr>
            <a:endParaRPr lang="en-CA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develop a program to identify and manage risks associated with trees;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recognize and promote the important role and contributions that trees and wooded areas perform throughout the Township of Centre Wellington;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identify and explain the current operations of the Township as they pertain to trees on </a:t>
            </a:r>
            <a:r>
              <a:rPr lang="en-CA" sz="1200" i="0" u="none" strike="noStrike" baseline="0" dirty="0">
                <a:latin typeface="Arial" panose="020B0604020202020204" pitchFamily="34" charset="0"/>
              </a:rPr>
              <a:t>public property;</a:t>
            </a:r>
          </a:p>
          <a:p>
            <a:pPr marL="228600" indent="-228600" algn="just">
              <a:buFont typeface="+mj-lt"/>
              <a:buAutoNum type="arabicPeriod"/>
            </a:pPr>
            <a:endParaRPr lang="en-CA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promote diversity of tree species with a preference of native species through the development and use of preferred tree selection lists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200" i="0" u="none" strike="noStrike" baseline="0" dirty="0"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i="0" u="none" strike="noStrike" baseline="0" dirty="0">
                <a:latin typeface="Arial" panose="020B0604020202020204" pitchFamily="34" charset="0"/>
              </a:rPr>
              <a:t>To assist in guiding and developing tree management practices now and in the future.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88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By-law attached to agenda package</a:t>
            </a:r>
          </a:p>
          <a:p>
            <a:pPr defTabSz="931774">
              <a:defRPr/>
            </a:pPr>
            <a:r>
              <a:rPr lang="en-CA" dirty="0"/>
              <a:t>- Is informed by Forestry policy allows for the enforcement of contraventions.</a:t>
            </a:r>
          </a:p>
          <a:p>
            <a:pPr defTabSz="931774">
              <a:defRPr/>
            </a:pPr>
            <a:r>
              <a:rPr lang="en-CA" dirty="0"/>
              <a:t>- Intended to be a net zero process, any expenses incurred offset by permit revenues</a:t>
            </a:r>
          </a:p>
          <a:p>
            <a:endParaRPr lang="en-CA" dirty="0"/>
          </a:p>
          <a:p>
            <a:endParaRPr lang="en-CA" b="1" dirty="0"/>
          </a:p>
          <a:p>
            <a:r>
              <a:rPr lang="en-CA" b="1" dirty="0"/>
              <a:t>Authority</a:t>
            </a:r>
          </a:p>
          <a:p>
            <a:r>
              <a:rPr lang="en-CA" dirty="0"/>
              <a:t>	- Establishes the authority level of the Township over Public Trees</a:t>
            </a:r>
          </a:p>
          <a:p>
            <a:endParaRPr lang="en-CA" b="1" dirty="0"/>
          </a:p>
          <a:p>
            <a:r>
              <a:rPr lang="en-CA" b="1" dirty="0"/>
              <a:t>General Provisions</a:t>
            </a:r>
          </a:p>
          <a:p>
            <a:r>
              <a:rPr lang="en-CA" dirty="0"/>
              <a:t>	- Details the permissions to the public.  </a:t>
            </a:r>
            <a:r>
              <a:rPr lang="en-CA" dirty="0" err="1"/>
              <a:t>Ie</a:t>
            </a:r>
            <a:r>
              <a:rPr lang="en-CA" dirty="0"/>
              <a:t> “No person shall” injure, destroy, deface etc.</a:t>
            </a:r>
          </a:p>
          <a:p>
            <a:endParaRPr lang="en-CA" dirty="0"/>
          </a:p>
          <a:p>
            <a:r>
              <a:rPr lang="en-CA" b="1" dirty="0"/>
              <a:t>Permits</a:t>
            </a:r>
            <a:endParaRPr lang="en-CA" dirty="0"/>
          </a:p>
          <a:p>
            <a:r>
              <a:rPr lang="en-CA" dirty="0"/>
              <a:t>	Process to be implemented in 2024</a:t>
            </a:r>
          </a:p>
          <a:p>
            <a:r>
              <a:rPr lang="en-CA" b="0" dirty="0"/>
              <a:t>	Applications for permit</a:t>
            </a:r>
          </a:p>
          <a:p>
            <a:r>
              <a:rPr lang="en-CA" b="0" dirty="0"/>
              <a:t>		- Outlines the application process and requirements for a permit, as well as compensation values etc.</a:t>
            </a:r>
          </a:p>
          <a:p>
            <a:r>
              <a:rPr lang="en-CA" b="0" dirty="0"/>
              <a:t>		- Permit issuance conditions and authorization</a:t>
            </a:r>
          </a:p>
          <a:p>
            <a:r>
              <a:rPr lang="en-CA" b="0" dirty="0"/>
              <a:t>		- terms and conditions</a:t>
            </a:r>
          </a:p>
          <a:p>
            <a:r>
              <a:rPr lang="en-CA" b="1" dirty="0"/>
              <a:t>Remedial Action</a:t>
            </a:r>
          </a:p>
          <a:p>
            <a:r>
              <a:rPr lang="en-CA" b="1" dirty="0"/>
              <a:t>	</a:t>
            </a:r>
            <a:r>
              <a:rPr lang="en-CA" b="0" dirty="0"/>
              <a:t>Outlines remedial actions, enforcement and penalty provisions</a:t>
            </a:r>
          </a:p>
          <a:p>
            <a:endParaRPr lang="en-CA" b="0" dirty="0"/>
          </a:p>
          <a:p>
            <a:r>
              <a:rPr lang="en-CA" sz="1400" b="1" dirty="0"/>
              <a:t>A key component to managing and maintaining the forestry program is through an accurate tree inventory system which we have in place through the Township’s GIS system.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5CD5-7443-4AFE-839B-D8095893FBC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61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52DF-6EAE-4170-8B9D-DC9EDC90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24EE2-631A-0223-7F13-27FD91AB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FF451-F764-E0BC-C2B1-864CF68F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4808-6E7C-42E4-92F0-DAB9676710F4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613A-CA28-6690-7671-D5DC3F3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E003-2F20-1F4A-F408-6C345A5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1743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E520-B128-5118-94F1-25877C57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A4E90-246C-A61D-D22A-95EEA16B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70D9-1153-E752-C0F9-2BFDA3DA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D3-C4EE-4B45-BBB5-A22F07ADCE7F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35C7-4BB9-5B79-DF6D-DA0D561A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64C2-0B69-8423-036B-A51B9911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6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C8ED8-17EC-DCDB-AEF9-ADB7F45E1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D6576-DF79-1461-2F44-71A0AE601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C404-48F5-4361-C09B-E1D989CC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0E2-2745-4BE3-B617-D9A3E6859756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B1A9-29CD-59CF-6A97-CB8D77A5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9F56-56EA-2C04-65B3-3D647235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81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98C2-F103-9E40-0602-5455413D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BFBE-1231-BD09-4E06-A1D19348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61FB-5447-BE64-C429-8D1E88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A319-3753-4FE1-A260-E0BEFFB79414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EA78-4648-7CD5-C1D9-4A6AD3FC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E02E-0A86-0602-9B2A-0CEFBF6F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66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9293-4AE8-D93D-264E-B593EF37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35FA3-4B0A-CEEB-6FCD-049901EC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84FE-2F18-2D42-B093-1B13A9D8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6008-CC69-4652-90EF-9A31E26E066B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0C7BB-0634-87CD-147E-BCF513A3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90A1C-9D2A-3150-283C-1C62F2C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05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8252-CA51-824C-7638-96ECC09B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50A6-0321-0236-6248-2655A8978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21126-01B8-8D3C-40C6-B0AF6248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C6E3-C756-4719-AD11-ED938EAF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7FF9-2C01-4F24-8270-B9AF4375DF92}" type="datetime1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2048B-1CB0-639E-2875-8117E5AA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CC05C-9345-3D55-0CD0-0B5DB37E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8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E2D8-4B52-889E-A2B3-EA22BC0E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D51B-B570-37C5-4B81-88735011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6572E-A3C1-1A68-74D9-85588E837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7031-F2F4-0E57-0537-B873CC05F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79DA5-6684-C175-78CE-A82E98C02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D97BB-1B2E-39DE-BE5D-27A564E4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1A0-ADBE-4D73-A2C4-6FC858E06240}" type="datetime1">
              <a:rPr lang="en-CA" smtClean="0"/>
              <a:t>2024-03-13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9C0B8-4A83-4661-A08F-C9BE8B69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A5C6E-B236-9321-ECEF-9D8E7F16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7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3C2E-64A4-DF2D-2510-E325FF8C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6528C-DDE3-A398-00C5-B8827DCB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257-2759-4AE8-9E6E-62F5DAB75DA1}" type="datetime1">
              <a:rPr lang="en-CA" smtClean="0"/>
              <a:t>2024-03-13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0CBF-0207-7C79-5DBA-0ABE6F64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16C76-8302-9C87-4D4E-054CACB9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0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19C6F-EBDB-A92B-2684-B3D4D734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A325-ACB6-473F-B3AC-EA190A52277D}" type="datetime1">
              <a:rPr lang="en-CA" smtClean="0"/>
              <a:t>2024-03-13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771FB-EDE0-0143-FFBF-9AC518F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B42FD-387B-328C-4A09-3484BD52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55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9C90-725E-E9BF-B627-A4277F67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DC05-B40D-7467-7BEA-A341D30B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EC52E-5531-5E49-534E-6A6F6233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77BC1-62C2-08AD-7864-423809C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AF77-41A9-48BB-964D-B3BEC8951C6A}" type="datetime1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FAD5E-DED6-DFFD-C713-00ED70D3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A382C-538E-CCD2-BE63-51E01A4F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0FAF-094C-8C17-F962-2C783496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3B539-2B3A-CE8C-712D-C0E1F34D2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1DCA5-7C77-2FFB-F958-6DE1CC3D7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4944C-88C7-1CFE-501B-55A86E16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0251-3167-43F3-B8FC-500A21EE72BD}" type="datetime1">
              <a:rPr lang="en-CA" smtClean="0"/>
              <a:t>2024-03-13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60D5-A11D-E9CE-BC2E-81BD03CA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A4B0-1ACD-1286-D7EF-857981A4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1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7985-C20F-4955-F831-60F694D2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0B013-17C4-FE02-3D23-5627EBF2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4B31-53B7-4457-F50F-F2060BF82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4808-6E7C-42E4-92F0-DAB9676710F4}" type="datetime1">
              <a:rPr lang="en-CA" smtClean="0"/>
              <a:t>2024-03-13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2DB6-8ACB-AD66-EB9A-A6723689D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F33E-08B8-7422-8811-D562B54DC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4F59-2E8F-4658-90FC-53479895C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18/10/relationships/comments" Target="../comments/modernComment_10B_6671069D.xm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E66FF-A86C-4685-B488-D5B153820BB7}"/>
              </a:ext>
            </a:extLst>
          </p:cNvPr>
          <p:cNvSpPr/>
          <p:nvPr/>
        </p:nvSpPr>
        <p:spPr>
          <a:xfrm>
            <a:off x="5942037" y="0"/>
            <a:ext cx="624996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3E220-D394-47A9-B95D-5E5BAC0FD17A}"/>
              </a:ext>
            </a:extLst>
          </p:cNvPr>
          <p:cNvSpPr/>
          <p:nvPr/>
        </p:nvSpPr>
        <p:spPr>
          <a:xfrm rot="16200000">
            <a:off x="2005819" y="2921779"/>
            <a:ext cx="6857999" cy="1014437"/>
          </a:xfrm>
          <a:prstGeom prst="rect">
            <a:avLst/>
          </a:prstGeom>
          <a:solidFill>
            <a:srgbClr val="006BA6"/>
          </a:solidFill>
          <a:ln>
            <a:solidFill>
              <a:srgbClr val="256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F34AD8-8F89-4920-8182-1C92234CB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48" y="372677"/>
            <a:ext cx="1503778" cy="12659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DDA5AE-4C48-4F92-B31A-EBDABC15BA22}"/>
              </a:ext>
            </a:extLst>
          </p:cNvPr>
          <p:cNvSpPr/>
          <p:nvPr/>
        </p:nvSpPr>
        <p:spPr>
          <a:xfrm>
            <a:off x="6527775" y="2140095"/>
            <a:ext cx="5078486" cy="2235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6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F9949-51E9-4A90-A80E-C702A7427692}"/>
              </a:ext>
            </a:extLst>
          </p:cNvPr>
          <p:cNvSpPr txBox="1"/>
          <p:nvPr/>
        </p:nvSpPr>
        <p:spPr>
          <a:xfrm>
            <a:off x="6755618" y="2719086"/>
            <a:ext cx="462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Parks Division Overview</a:t>
            </a:r>
            <a:endParaRPr lang="en-C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6B5E8-5592-4899-9A4A-11841BE12D41}"/>
              </a:ext>
            </a:extLst>
          </p:cNvPr>
          <p:cNvSpPr txBox="1"/>
          <p:nvPr/>
        </p:nvSpPr>
        <p:spPr>
          <a:xfrm>
            <a:off x="9418320" y="4876800"/>
            <a:ext cx="220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Lucas Rogerson</a:t>
            </a:r>
          </a:p>
          <a:p>
            <a:r>
              <a:rPr lang="en-US" dirty="0"/>
              <a:t>Manager Of Parks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25A81-4F14-481D-B8F8-7F83CEE67C40}"/>
              </a:ext>
            </a:extLst>
          </p:cNvPr>
          <p:cNvSpPr txBox="1"/>
          <p:nvPr/>
        </p:nvSpPr>
        <p:spPr>
          <a:xfrm>
            <a:off x="9418320" y="5569273"/>
            <a:ext cx="22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March 13, 2024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D3CC6-AB8C-7E14-CE16-36719E8EC9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colorTemperature colorTemp="5600"/>
                    </a14:imgEffect>
                    <a14:imgEffect>
                      <a14:saturation sat="143000"/>
                    </a14:imgEffect>
                    <a14:imgEffect>
                      <a14:brightnessContrast bright="9000" contrast="41000"/>
                    </a14:imgEffect>
                  </a14:imgLayer>
                </a14:imgProps>
              </a:ext>
            </a:extLst>
          </a:blip>
          <a:srcRect l="15100" r="14494" b="7291"/>
          <a:stretch/>
        </p:blipFill>
        <p:spPr>
          <a:xfrm>
            <a:off x="0" y="-1"/>
            <a:ext cx="49276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10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Tree Inventory</a:t>
            </a:r>
            <a:endParaRPr lang="en-CA" sz="2000" b="1" dirty="0">
              <a:solidFill>
                <a:srgbClr val="0078A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0CA94-36B3-8EE1-C0C1-A03A2939C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8939"/>
            <a:ext cx="12192000" cy="4580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4CBF5-CF37-AA1D-2E70-82E61392003A}"/>
              </a:ext>
            </a:extLst>
          </p:cNvPr>
          <p:cNvSpPr txBox="1"/>
          <p:nvPr/>
        </p:nvSpPr>
        <p:spPr>
          <a:xfrm>
            <a:off x="3954378" y="5824570"/>
            <a:ext cx="428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centrewellington.ca</a:t>
            </a:r>
          </a:p>
        </p:txBody>
      </p:sp>
    </p:spTree>
    <p:extLst>
      <p:ext uri="{BB962C8B-B14F-4D97-AF65-F5344CB8AC3E}">
        <p14:creationId xmlns:p14="http://schemas.microsoft.com/office/powerpoint/2010/main" val="27311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11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Tree Concerns – Report It</a:t>
            </a:r>
            <a:endParaRPr lang="en-CA" sz="2000" b="1" dirty="0">
              <a:solidFill>
                <a:srgbClr val="0078A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F077-548E-F2F9-89E4-2BE8AE77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392" y="981180"/>
            <a:ext cx="7523216" cy="48956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12B43-61E5-7C36-A997-1562A5CD7A54}"/>
              </a:ext>
            </a:extLst>
          </p:cNvPr>
          <p:cNvSpPr txBox="1"/>
          <p:nvPr/>
        </p:nvSpPr>
        <p:spPr>
          <a:xfrm>
            <a:off x="3954378" y="5959641"/>
            <a:ext cx="428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centrewellington.ca</a:t>
            </a:r>
          </a:p>
        </p:txBody>
      </p:sp>
    </p:spTree>
    <p:extLst>
      <p:ext uri="{BB962C8B-B14F-4D97-AF65-F5344CB8AC3E}">
        <p14:creationId xmlns:p14="http://schemas.microsoft.com/office/powerpoint/2010/main" val="164496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12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Council’s Vision</a:t>
            </a:r>
            <a:endParaRPr lang="en-CA" sz="2000" b="1" dirty="0">
              <a:solidFill>
                <a:srgbClr val="0078A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84B2F9-5464-1F57-F12C-D3BCDCFD0EDD}"/>
              </a:ext>
            </a:extLst>
          </p:cNvPr>
          <p:cNvSpPr/>
          <p:nvPr/>
        </p:nvSpPr>
        <p:spPr>
          <a:xfrm>
            <a:off x="3168928" y="1202339"/>
            <a:ext cx="5854141" cy="5259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 Community to experience life along the Grand River</a:t>
            </a:r>
          </a:p>
        </p:txBody>
      </p:sp>
      <p:pic>
        <p:nvPicPr>
          <p:cNvPr id="1028" name="Picture 4" descr="Dry June leads to water restrictions in southern Ontario and beyond">
            <a:extLst>
              <a:ext uri="{FF2B5EF4-FFF2-40B4-BE49-F238E27FC236}">
                <a16:creationId xmlns:a16="http://schemas.microsoft.com/office/drawing/2014/main" id="{CCB97D30-5CAD-61CF-E675-4DA85A04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4" y="1962149"/>
            <a:ext cx="5899151" cy="393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0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2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Parks Division Overview</a:t>
            </a:r>
            <a:endParaRPr lang="en-CA" sz="2000" b="1" dirty="0">
              <a:solidFill>
                <a:srgbClr val="0078A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BACC42-3233-55DB-BAD9-2FA1DCD67F6C}"/>
              </a:ext>
            </a:extLst>
          </p:cNvPr>
          <p:cNvSpPr/>
          <p:nvPr/>
        </p:nvSpPr>
        <p:spPr>
          <a:xfrm>
            <a:off x="4686313" y="3103522"/>
            <a:ext cx="2841205" cy="5259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Manager of Parks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E94832-F92B-EB1E-6F16-D8EED99865B3}"/>
              </a:ext>
            </a:extLst>
          </p:cNvPr>
          <p:cNvSpPr/>
          <p:nvPr/>
        </p:nvSpPr>
        <p:spPr>
          <a:xfrm>
            <a:off x="583745" y="3927174"/>
            <a:ext cx="2420588" cy="41563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Parks Coordinator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114214-6C3F-9921-D323-7ACB6576EA88}"/>
              </a:ext>
            </a:extLst>
          </p:cNvPr>
          <p:cNvSpPr/>
          <p:nvPr/>
        </p:nvSpPr>
        <p:spPr>
          <a:xfrm>
            <a:off x="3152774" y="3927174"/>
            <a:ext cx="2420588" cy="41563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Horticulturalist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E253F8-202C-7F8A-0AF4-1F1D71945E93}"/>
              </a:ext>
            </a:extLst>
          </p:cNvPr>
          <p:cNvSpPr/>
          <p:nvPr/>
        </p:nvSpPr>
        <p:spPr>
          <a:xfrm>
            <a:off x="5721802" y="3927174"/>
            <a:ext cx="2990603" cy="4156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Urban Forestry Coordinator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FB8FCB-4971-1402-FC47-1CBF3C04D052}"/>
              </a:ext>
            </a:extLst>
          </p:cNvPr>
          <p:cNvSpPr/>
          <p:nvPr/>
        </p:nvSpPr>
        <p:spPr>
          <a:xfrm>
            <a:off x="8860845" y="3927174"/>
            <a:ext cx="2820392" cy="4156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Cemetery Administrator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19A71-96DE-EA4F-E96E-C1CE1663EEE5}"/>
              </a:ext>
            </a:extLst>
          </p:cNvPr>
          <p:cNvSpPr/>
          <p:nvPr/>
        </p:nvSpPr>
        <p:spPr>
          <a:xfrm>
            <a:off x="4686313" y="2339016"/>
            <a:ext cx="2841205" cy="5918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Managing Director of Community Services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3CA89A-2F9C-67DB-7DC6-50F17CCC8B82}"/>
              </a:ext>
            </a:extLst>
          </p:cNvPr>
          <p:cNvSpPr/>
          <p:nvPr/>
        </p:nvSpPr>
        <p:spPr>
          <a:xfrm>
            <a:off x="6119625" y="4565969"/>
            <a:ext cx="2194956" cy="38274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1 x Summer Student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7DA747-16C9-15A9-98C2-BECC728AFBCC}"/>
              </a:ext>
            </a:extLst>
          </p:cNvPr>
          <p:cNvSpPr/>
          <p:nvPr/>
        </p:nvSpPr>
        <p:spPr>
          <a:xfrm>
            <a:off x="3602348" y="4565969"/>
            <a:ext cx="1521440" cy="38274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3 x Summer Students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10A9CE-7DBB-6168-63F1-4424C2694C25}"/>
              </a:ext>
            </a:extLst>
          </p:cNvPr>
          <p:cNvSpPr/>
          <p:nvPr/>
        </p:nvSpPr>
        <p:spPr>
          <a:xfrm>
            <a:off x="583745" y="4565969"/>
            <a:ext cx="2420588" cy="6004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2 x Seasonal Parks/Facilities FTE</a:t>
            </a:r>
          </a:p>
          <a:p>
            <a:pPr algn="ctr"/>
            <a:r>
              <a:rPr lang="en-CA" sz="1100" dirty="0"/>
              <a:t>2 x Seasonal Parks/ Public Works FTE</a:t>
            </a:r>
          </a:p>
          <a:p>
            <a:pPr algn="ctr"/>
            <a:r>
              <a:rPr lang="en-CA" sz="1100" dirty="0"/>
              <a:t>8 x Summer Students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7B32FB-6FD3-CA7F-AE52-CD004474FEC9}"/>
              </a:ext>
            </a:extLst>
          </p:cNvPr>
          <p:cNvSpPr/>
          <p:nvPr/>
        </p:nvSpPr>
        <p:spPr>
          <a:xfrm>
            <a:off x="4697231" y="1612762"/>
            <a:ext cx="2819371" cy="5259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CAO</a:t>
            </a:r>
          </a:p>
        </p:txBody>
      </p:sp>
    </p:spTree>
    <p:extLst>
      <p:ext uri="{BB962C8B-B14F-4D97-AF65-F5344CB8AC3E}">
        <p14:creationId xmlns:p14="http://schemas.microsoft.com/office/powerpoint/2010/main" val="28218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3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Parks</a:t>
            </a:r>
            <a:endParaRPr lang="en-CA" sz="2000" b="1" dirty="0">
              <a:solidFill>
                <a:srgbClr val="0078AE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94BA5F-1C71-E4BA-08A2-FB78201C2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833296"/>
              </p:ext>
            </p:extLst>
          </p:nvPr>
        </p:nvGraphicFramePr>
        <p:xfrm>
          <a:off x="2422651" y="1823904"/>
          <a:ext cx="7346698" cy="445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14F397-55BA-2BEC-C7CA-0B0F6AE28708}"/>
              </a:ext>
            </a:extLst>
          </p:cNvPr>
          <p:cNvSpPr/>
          <p:nvPr/>
        </p:nvSpPr>
        <p:spPr>
          <a:xfrm>
            <a:off x="4721579" y="1009375"/>
            <a:ext cx="2748842" cy="6239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Parks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588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4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Parks</a:t>
            </a:r>
            <a:endParaRPr lang="en-CA" sz="2000" b="1" dirty="0">
              <a:solidFill>
                <a:srgbClr val="0078A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FD22A-B933-EC75-F7ED-37C23DAAB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944" y="1121916"/>
            <a:ext cx="7732325" cy="53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7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5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Horticulture</a:t>
            </a:r>
            <a:endParaRPr lang="en-CA" sz="2000" b="1" dirty="0">
              <a:solidFill>
                <a:srgbClr val="0078AE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739D9F8-6F85-8446-458F-11AEAD3B5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768870"/>
              </p:ext>
            </p:extLst>
          </p:nvPr>
        </p:nvGraphicFramePr>
        <p:xfrm>
          <a:off x="2459252" y="1995143"/>
          <a:ext cx="7273496" cy="410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4197C-C0B8-E21C-5C1B-FB8132229A58}"/>
              </a:ext>
            </a:extLst>
          </p:cNvPr>
          <p:cNvSpPr/>
          <p:nvPr/>
        </p:nvSpPr>
        <p:spPr>
          <a:xfrm>
            <a:off x="4416012" y="1009375"/>
            <a:ext cx="3359975" cy="6239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Horticulture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655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6</a:t>
            </a:fld>
            <a:r>
              <a:rPr lang="en-CA" dirty="0"/>
              <a:t> |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Urban Forestry</a:t>
            </a:r>
            <a:endParaRPr lang="en-CA" sz="2000" b="1" dirty="0">
              <a:solidFill>
                <a:srgbClr val="0078AE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739D9F8-6F85-8446-458F-11AEAD3B5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58776"/>
              </p:ext>
            </p:extLst>
          </p:nvPr>
        </p:nvGraphicFramePr>
        <p:xfrm>
          <a:off x="2459252" y="1995143"/>
          <a:ext cx="7273496" cy="410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4197C-C0B8-E21C-5C1B-FB8132229A58}"/>
              </a:ext>
            </a:extLst>
          </p:cNvPr>
          <p:cNvSpPr/>
          <p:nvPr/>
        </p:nvSpPr>
        <p:spPr>
          <a:xfrm>
            <a:off x="4416012" y="1207896"/>
            <a:ext cx="3359975" cy="62399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Urban Forestry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69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7</a:t>
            </a:fld>
            <a:r>
              <a:rPr lang="en-CA" dirty="0"/>
              <a:t> | </a:t>
            </a:r>
            <a:r>
              <a:rPr lang="en-US" sz="1200" dirty="0"/>
              <a:t>2023 Urban Forestry Update</a:t>
            </a:r>
            <a:endParaRPr lang="en-CA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Public Forest Policy 2018</a:t>
            </a:r>
            <a:endParaRPr lang="en-CA" sz="2000" b="1" dirty="0">
              <a:solidFill>
                <a:srgbClr val="0078A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553A6-5295-8F50-02BD-5D69BA8F0CEB}"/>
              </a:ext>
            </a:extLst>
          </p:cNvPr>
          <p:cNvSpPr txBox="1"/>
          <p:nvPr/>
        </p:nvSpPr>
        <p:spPr>
          <a:xfrm>
            <a:off x="2587212" y="2973561"/>
            <a:ext cx="7017575" cy="160043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chemeClr val="bg1"/>
                </a:solidFill>
              </a:rPr>
              <a:t>The goal of the Public Forest Policy is:</a:t>
            </a:r>
          </a:p>
          <a:p>
            <a:pPr algn="l"/>
            <a:endParaRPr lang="en-US" sz="1400" dirty="0"/>
          </a:p>
          <a:p>
            <a:pPr algn="l"/>
            <a:r>
              <a:rPr lang="en-US" sz="2000" b="1" i="1" u="none" strike="noStrike" baseline="0" dirty="0">
                <a:solidFill>
                  <a:schemeClr val="bg1"/>
                </a:solidFill>
              </a:rPr>
              <a:t>To enhance the condition of public trees and the quantity of public tree canopy cover in the Township of Centre Wellington.</a:t>
            </a:r>
          </a:p>
          <a:p>
            <a:pPr algn="l"/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8ACB94-0B9C-196C-6E75-80F6A9E855A1}"/>
              </a:ext>
            </a:extLst>
          </p:cNvPr>
          <p:cNvSpPr/>
          <p:nvPr/>
        </p:nvSpPr>
        <p:spPr>
          <a:xfrm>
            <a:off x="4132055" y="1536319"/>
            <a:ext cx="3927888" cy="62399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Public Forest Policy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395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8</a:t>
            </a:fld>
            <a:r>
              <a:rPr lang="en-CA" dirty="0"/>
              <a:t> | </a:t>
            </a:r>
            <a:r>
              <a:rPr lang="en-US" sz="1200" dirty="0"/>
              <a:t>2023 Urban Forestry Update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Public Forest Policy </a:t>
            </a:r>
            <a:endParaRPr lang="en-CA" sz="2000" b="1" dirty="0">
              <a:solidFill>
                <a:srgbClr val="0078AE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E9A644-6BB1-5003-5DA7-9B729178F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238903"/>
              </p:ext>
            </p:extLst>
          </p:nvPr>
        </p:nvGraphicFramePr>
        <p:xfrm>
          <a:off x="1627090" y="2013397"/>
          <a:ext cx="8937817" cy="414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5A2870-CECB-BE49-63FA-3845A3CD0EB8}"/>
              </a:ext>
            </a:extLst>
          </p:cNvPr>
          <p:cNvSpPr/>
          <p:nvPr/>
        </p:nvSpPr>
        <p:spPr>
          <a:xfrm>
            <a:off x="4132054" y="1181387"/>
            <a:ext cx="3927888" cy="62399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Public Forest Policy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86832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CC470B-E5D5-4AD0-8E53-BE5066CE7B4A}"/>
              </a:ext>
            </a:extLst>
          </p:cNvPr>
          <p:cNvSpPr/>
          <p:nvPr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rgbClr val="0078AE"/>
          </a:solidFill>
          <a:ln>
            <a:solidFill>
              <a:srgbClr val="007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14AC46-BBE1-495B-8A93-11A47988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8044"/>
            <a:ext cx="2256972" cy="5003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B5DE-B926-4786-941F-021138D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" y="6362616"/>
            <a:ext cx="3668963" cy="500314"/>
          </a:xfrm>
        </p:spPr>
        <p:txBody>
          <a:bodyPr/>
          <a:lstStyle/>
          <a:p>
            <a:pPr algn="l"/>
            <a:fld id="{16284F59-2E8F-4658-90FC-53479895C07E}" type="slidenum">
              <a:rPr lang="en-CA" smtClean="0"/>
              <a:pPr algn="l"/>
              <a:t>9</a:t>
            </a:fld>
            <a:r>
              <a:rPr lang="en-CA" dirty="0"/>
              <a:t> | </a:t>
            </a:r>
            <a:r>
              <a:rPr lang="en-US" sz="1200" dirty="0"/>
              <a:t>2023 Urban Forestry Update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8603B-C628-4716-B7D3-9A793AF99A2D}"/>
              </a:ext>
            </a:extLst>
          </p:cNvPr>
          <p:cNvSpPr/>
          <p:nvPr/>
        </p:nvSpPr>
        <p:spPr>
          <a:xfrm>
            <a:off x="2602376" y="398044"/>
            <a:ext cx="45719" cy="500314"/>
          </a:xfrm>
          <a:prstGeom prst="rect">
            <a:avLst/>
          </a:prstGeom>
          <a:solidFill>
            <a:srgbClr val="50B848"/>
          </a:solidFill>
          <a:ln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AEA99-AAD0-4007-98E3-EAA3C6EF94FF}"/>
              </a:ext>
            </a:extLst>
          </p:cNvPr>
          <p:cNvSpPr txBox="1"/>
          <p:nvPr/>
        </p:nvSpPr>
        <p:spPr>
          <a:xfrm>
            <a:off x="2800349" y="448146"/>
            <a:ext cx="902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8AE"/>
                </a:solidFill>
              </a:rPr>
              <a:t>Public Tree By-law 2022-57</a:t>
            </a:r>
            <a:endParaRPr lang="en-CA" sz="2000" b="1" dirty="0">
              <a:solidFill>
                <a:srgbClr val="0078A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A8D3B-7601-31A3-12F8-A155E41A0A0F}"/>
              </a:ext>
            </a:extLst>
          </p:cNvPr>
          <p:cNvSpPr txBox="1"/>
          <p:nvPr/>
        </p:nvSpPr>
        <p:spPr>
          <a:xfrm>
            <a:off x="2664459" y="1971601"/>
            <a:ext cx="6863081" cy="127354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A By-law to authorize and regulate the planting, care, maintenance and removal of trees on Township property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BBEFA-4220-A61C-A4E2-FAAC85EDED93}"/>
              </a:ext>
            </a:extLst>
          </p:cNvPr>
          <p:cNvSpPr txBox="1"/>
          <p:nvPr/>
        </p:nvSpPr>
        <p:spPr>
          <a:xfrm>
            <a:off x="7193222" y="4098291"/>
            <a:ext cx="1970177" cy="8512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Compensation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7124A-FA8E-07EA-3719-245ABEFD1153}"/>
              </a:ext>
            </a:extLst>
          </p:cNvPr>
          <p:cNvSpPr txBox="1"/>
          <p:nvPr/>
        </p:nvSpPr>
        <p:spPr>
          <a:xfrm>
            <a:off x="5226376" y="4098291"/>
            <a:ext cx="1753299" cy="8512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Permits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EDC68-C672-72B5-DCC2-FFC701A6989B}"/>
              </a:ext>
            </a:extLst>
          </p:cNvPr>
          <p:cNvSpPr txBox="1"/>
          <p:nvPr/>
        </p:nvSpPr>
        <p:spPr>
          <a:xfrm>
            <a:off x="9376946" y="4104033"/>
            <a:ext cx="2452658" cy="8512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Remedial Action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2641F-755E-F20B-2054-A6335DE348A0}"/>
              </a:ext>
            </a:extLst>
          </p:cNvPr>
          <p:cNvSpPr txBox="1"/>
          <p:nvPr/>
        </p:nvSpPr>
        <p:spPr>
          <a:xfrm>
            <a:off x="2622198" y="4098290"/>
            <a:ext cx="2390631" cy="8512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General Provisions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E45AC-4205-DBCF-8E4D-A9EEB4FE7703}"/>
              </a:ext>
            </a:extLst>
          </p:cNvPr>
          <p:cNvSpPr txBox="1"/>
          <p:nvPr/>
        </p:nvSpPr>
        <p:spPr>
          <a:xfrm>
            <a:off x="294159" y="4098290"/>
            <a:ext cx="1998854" cy="8512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400" b="1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en-US" b="1" i="0" u="none" strike="noStrike" baseline="0" dirty="0">
                <a:latin typeface="Arial" panose="020B0604020202020204" pitchFamily="34" charset="0"/>
              </a:rPr>
              <a:t>Authority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3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919</Words>
  <Application>Microsoft Office PowerPoint</Application>
  <PresentationFormat>Widescreen</PresentationFormat>
  <Paragraphs>172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Framework &amp; Social Media Policy</dc:title>
  <dc:creator>Hannah Barclay</dc:creator>
  <cp:lastModifiedBy>Lucas Rogerson</cp:lastModifiedBy>
  <cp:revision>39</cp:revision>
  <cp:lastPrinted>2023-11-28T15:32:31Z</cp:lastPrinted>
  <dcterms:created xsi:type="dcterms:W3CDTF">2022-06-02T16:49:30Z</dcterms:created>
  <dcterms:modified xsi:type="dcterms:W3CDTF">2024-03-13T23:00:01Z</dcterms:modified>
</cp:coreProperties>
</file>